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 id="2147483696" r:id="rId2"/>
  </p:sldMasterIdLst>
  <p:notesMasterIdLst>
    <p:notesMasterId r:id="rId24"/>
  </p:notesMasterIdLst>
  <p:sldIdLst>
    <p:sldId id="256" r:id="rId3"/>
    <p:sldId id="257" r:id="rId4"/>
    <p:sldId id="280" r:id="rId5"/>
    <p:sldId id="259" r:id="rId6"/>
    <p:sldId id="262" r:id="rId7"/>
    <p:sldId id="275" r:id="rId8"/>
    <p:sldId id="276" r:id="rId9"/>
    <p:sldId id="279"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 id="29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A45D4D-26A3-5DC5-F7E2-A21CCE1C8E74}" name="Maddie Ross" initials="MR" userId="S::mross@springhilltn.org::449e04f9-6363-483f-a4ca-cdbcb9e98a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EAA31C-2241-4CD4-93E9-644FFC543878}" v="36" dt="2025-12-01T22:49:45.4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1"/>
  </p:normalViewPr>
  <p:slideViewPr>
    <p:cSldViewPr snapToGrid="0">
      <p:cViewPr>
        <p:scale>
          <a:sx n="159" d="100"/>
          <a:sy n="159" d="100"/>
        </p:scale>
        <p:origin x="2562"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 Allen" userId="6b3e14a5-b6ce-461e-8ebb-54dcd255ee06" providerId="ADAL" clId="{D0CA713F-5A82-4F7B-8834-0FC9C4D59780}"/>
    <pc:docChg chg="undo redo custSel addSld delSld modSld sldOrd">
      <pc:chgData name="Dan Allen" userId="6b3e14a5-b6ce-461e-8ebb-54dcd255ee06" providerId="ADAL" clId="{D0CA713F-5A82-4F7B-8834-0FC9C4D59780}" dt="2025-12-01T22:51:39.972" v="1290" actId="27636"/>
      <pc:docMkLst>
        <pc:docMk/>
      </pc:docMkLst>
      <pc:sldChg chg="modSp mod">
        <pc:chgData name="Dan Allen" userId="6b3e14a5-b6ce-461e-8ebb-54dcd255ee06" providerId="ADAL" clId="{D0CA713F-5A82-4F7B-8834-0FC9C4D59780}" dt="2025-12-01T22:50:38.794" v="1286" actId="20577"/>
        <pc:sldMkLst>
          <pc:docMk/>
          <pc:sldMk cId="3037793287" sldId="256"/>
        </pc:sldMkLst>
        <pc:spChg chg="mod">
          <ac:chgData name="Dan Allen" userId="6b3e14a5-b6ce-461e-8ebb-54dcd255ee06" providerId="ADAL" clId="{D0CA713F-5A82-4F7B-8834-0FC9C4D59780}" dt="2025-12-01T22:50:38.794" v="1286" actId="20577"/>
          <ac:spMkLst>
            <pc:docMk/>
            <pc:sldMk cId="3037793287" sldId="256"/>
            <ac:spMk id="3" creationId="{9638B088-6535-B0AF-8B80-C304326F21A5}"/>
          </ac:spMkLst>
        </pc:spChg>
      </pc:sldChg>
      <pc:sldChg chg="del">
        <pc:chgData name="Dan Allen" userId="6b3e14a5-b6ce-461e-8ebb-54dcd255ee06" providerId="ADAL" clId="{D0CA713F-5A82-4F7B-8834-0FC9C4D59780}" dt="2025-12-01T21:13:19.533" v="0" actId="47"/>
        <pc:sldMkLst>
          <pc:docMk/>
          <pc:sldMk cId="2342749072" sldId="274"/>
        </pc:sldMkLst>
      </pc:sldChg>
      <pc:sldChg chg="del">
        <pc:chgData name="Dan Allen" userId="6b3e14a5-b6ce-461e-8ebb-54dcd255ee06" providerId="ADAL" clId="{D0CA713F-5A82-4F7B-8834-0FC9C4D59780}" dt="2025-12-01T21:13:22.600" v="1" actId="47"/>
        <pc:sldMkLst>
          <pc:docMk/>
          <pc:sldMk cId="0" sldId="277"/>
        </pc:sldMkLst>
      </pc:sldChg>
      <pc:sldChg chg="del">
        <pc:chgData name="Dan Allen" userId="6b3e14a5-b6ce-461e-8ebb-54dcd255ee06" providerId="ADAL" clId="{D0CA713F-5A82-4F7B-8834-0FC9C4D59780}" dt="2025-12-01T21:13:32.800" v="2" actId="47"/>
        <pc:sldMkLst>
          <pc:docMk/>
          <pc:sldMk cId="0" sldId="278"/>
        </pc:sldMkLst>
      </pc:sldChg>
      <pc:sldChg chg="modSp mod">
        <pc:chgData name="Dan Allen" userId="6b3e14a5-b6ce-461e-8ebb-54dcd255ee06" providerId="ADAL" clId="{D0CA713F-5A82-4F7B-8834-0FC9C4D59780}" dt="2025-12-01T22:45:19.241" v="1051" actId="20577"/>
        <pc:sldMkLst>
          <pc:docMk/>
          <pc:sldMk cId="0" sldId="279"/>
        </pc:sldMkLst>
        <pc:spChg chg="mod">
          <ac:chgData name="Dan Allen" userId="6b3e14a5-b6ce-461e-8ebb-54dcd255ee06" providerId="ADAL" clId="{D0CA713F-5A82-4F7B-8834-0FC9C4D59780}" dt="2025-12-01T21:26:36.761" v="25" actId="20577"/>
          <ac:spMkLst>
            <pc:docMk/>
            <pc:sldMk cId="0" sldId="279"/>
            <ac:spMk id="2" creationId="{00000000-0000-0000-0000-000000000000}"/>
          </ac:spMkLst>
        </pc:spChg>
        <pc:spChg chg="mod">
          <ac:chgData name="Dan Allen" userId="6b3e14a5-b6ce-461e-8ebb-54dcd255ee06" providerId="ADAL" clId="{D0CA713F-5A82-4F7B-8834-0FC9C4D59780}" dt="2025-12-01T22:45:19.241" v="1051" actId="20577"/>
          <ac:spMkLst>
            <pc:docMk/>
            <pc:sldMk cId="0" sldId="279"/>
            <ac:spMk id="3" creationId="{00000000-0000-0000-0000-000000000000}"/>
          </ac:spMkLst>
        </pc:spChg>
      </pc:sldChg>
      <pc:sldChg chg="modSp add mod">
        <pc:chgData name="Dan Allen" userId="6b3e14a5-b6ce-461e-8ebb-54dcd255ee06" providerId="ADAL" clId="{D0CA713F-5A82-4F7B-8834-0FC9C4D59780}" dt="2025-12-01T22:14:16.788" v="483" actId="20577"/>
        <pc:sldMkLst>
          <pc:docMk/>
          <pc:sldMk cId="365715636" sldId="281"/>
        </pc:sldMkLst>
        <pc:spChg chg="mod">
          <ac:chgData name="Dan Allen" userId="6b3e14a5-b6ce-461e-8ebb-54dcd255ee06" providerId="ADAL" clId="{D0CA713F-5A82-4F7B-8834-0FC9C4D59780}" dt="2025-12-01T22:06:34.440" v="210" actId="20577"/>
          <ac:spMkLst>
            <pc:docMk/>
            <pc:sldMk cId="365715636" sldId="281"/>
            <ac:spMk id="2" creationId="{EAD4E1EE-0D60-202D-54B9-C62154271043}"/>
          </ac:spMkLst>
        </pc:spChg>
        <pc:spChg chg="mod">
          <ac:chgData name="Dan Allen" userId="6b3e14a5-b6ce-461e-8ebb-54dcd255ee06" providerId="ADAL" clId="{D0CA713F-5A82-4F7B-8834-0FC9C4D59780}" dt="2025-12-01T22:14:16.788" v="483" actId="20577"/>
          <ac:spMkLst>
            <pc:docMk/>
            <pc:sldMk cId="365715636" sldId="281"/>
            <ac:spMk id="3" creationId="{1AAC21F4-B5F8-860F-28D8-3C0533A40DB1}"/>
          </ac:spMkLst>
        </pc:spChg>
      </pc:sldChg>
      <pc:sldChg chg="modSp add mod ord">
        <pc:chgData name="Dan Allen" userId="6b3e14a5-b6ce-461e-8ebb-54dcd255ee06" providerId="ADAL" clId="{D0CA713F-5A82-4F7B-8834-0FC9C4D59780}" dt="2025-12-01T22:15:14.929" v="515" actId="20577"/>
        <pc:sldMkLst>
          <pc:docMk/>
          <pc:sldMk cId="4172480881" sldId="282"/>
        </pc:sldMkLst>
        <pc:spChg chg="mod">
          <ac:chgData name="Dan Allen" userId="6b3e14a5-b6ce-461e-8ebb-54dcd255ee06" providerId="ADAL" clId="{D0CA713F-5A82-4F7B-8834-0FC9C4D59780}" dt="2025-12-01T22:14:37.101" v="501" actId="20577"/>
          <ac:spMkLst>
            <pc:docMk/>
            <pc:sldMk cId="4172480881" sldId="282"/>
            <ac:spMk id="2" creationId="{A138BD33-A0E4-02DC-2EFB-8C56AA8DF747}"/>
          </ac:spMkLst>
        </pc:spChg>
        <pc:spChg chg="mod">
          <ac:chgData name="Dan Allen" userId="6b3e14a5-b6ce-461e-8ebb-54dcd255ee06" providerId="ADAL" clId="{D0CA713F-5A82-4F7B-8834-0FC9C4D59780}" dt="2025-12-01T22:15:14.929" v="515" actId="20577"/>
          <ac:spMkLst>
            <pc:docMk/>
            <pc:sldMk cId="4172480881" sldId="282"/>
            <ac:spMk id="3" creationId="{4E06162E-8378-E6AA-310F-B0DB05C8B756}"/>
          </ac:spMkLst>
        </pc:spChg>
      </pc:sldChg>
      <pc:sldChg chg="modSp add mod">
        <pc:chgData name="Dan Allen" userId="6b3e14a5-b6ce-461e-8ebb-54dcd255ee06" providerId="ADAL" clId="{D0CA713F-5A82-4F7B-8834-0FC9C4D59780}" dt="2025-12-01T22:17:23.873" v="558" actId="20577"/>
        <pc:sldMkLst>
          <pc:docMk/>
          <pc:sldMk cId="4170152464" sldId="283"/>
        </pc:sldMkLst>
        <pc:spChg chg="mod">
          <ac:chgData name="Dan Allen" userId="6b3e14a5-b6ce-461e-8ebb-54dcd255ee06" providerId="ADAL" clId="{D0CA713F-5A82-4F7B-8834-0FC9C4D59780}" dt="2025-12-01T22:15:50.112" v="527" actId="20577"/>
          <ac:spMkLst>
            <pc:docMk/>
            <pc:sldMk cId="4170152464" sldId="283"/>
            <ac:spMk id="2" creationId="{3D80E96D-0862-7A23-671E-4A435C5116EE}"/>
          </ac:spMkLst>
        </pc:spChg>
        <pc:spChg chg="mod">
          <ac:chgData name="Dan Allen" userId="6b3e14a5-b6ce-461e-8ebb-54dcd255ee06" providerId="ADAL" clId="{D0CA713F-5A82-4F7B-8834-0FC9C4D59780}" dt="2025-12-01T22:17:23.873" v="558" actId="20577"/>
          <ac:spMkLst>
            <pc:docMk/>
            <pc:sldMk cId="4170152464" sldId="283"/>
            <ac:spMk id="3" creationId="{45F9AE19-1252-3432-9F9B-8B5F46C8F8DE}"/>
          </ac:spMkLst>
        </pc:spChg>
      </pc:sldChg>
      <pc:sldChg chg="modSp add mod">
        <pc:chgData name="Dan Allen" userId="6b3e14a5-b6ce-461e-8ebb-54dcd255ee06" providerId="ADAL" clId="{D0CA713F-5A82-4F7B-8834-0FC9C4D59780}" dt="2025-12-01T22:28:08.430" v="608" actId="20577"/>
        <pc:sldMkLst>
          <pc:docMk/>
          <pc:sldMk cId="4205139711" sldId="284"/>
        </pc:sldMkLst>
        <pc:spChg chg="mod">
          <ac:chgData name="Dan Allen" userId="6b3e14a5-b6ce-461e-8ebb-54dcd255ee06" providerId="ADAL" clId="{D0CA713F-5A82-4F7B-8834-0FC9C4D59780}" dt="2025-12-01T22:18:31.140" v="595" actId="20577"/>
          <ac:spMkLst>
            <pc:docMk/>
            <pc:sldMk cId="4205139711" sldId="284"/>
            <ac:spMk id="2" creationId="{7D585A74-CA3D-3796-CF33-A98DB3708B65}"/>
          </ac:spMkLst>
        </pc:spChg>
        <pc:spChg chg="mod">
          <ac:chgData name="Dan Allen" userId="6b3e14a5-b6ce-461e-8ebb-54dcd255ee06" providerId="ADAL" clId="{D0CA713F-5A82-4F7B-8834-0FC9C4D59780}" dt="2025-12-01T22:28:08.430" v="608" actId="20577"/>
          <ac:spMkLst>
            <pc:docMk/>
            <pc:sldMk cId="4205139711" sldId="284"/>
            <ac:spMk id="3" creationId="{CF675ECF-8AC4-FC37-0420-43530236F6A7}"/>
          </ac:spMkLst>
        </pc:spChg>
      </pc:sldChg>
      <pc:sldChg chg="addSp delSp modSp add mod">
        <pc:chgData name="Dan Allen" userId="6b3e14a5-b6ce-461e-8ebb-54dcd255ee06" providerId="ADAL" clId="{D0CA713F-5A82-4F7B-8834-0FC9C4D59780}" dt="2025-12-01T22:34:07.295" v="662" actId="20577"/>
        <pc:sldMkLst>
          <pc:docMk/>
          <pc:sldMk cId="4074801567" sldId="285"/>
        </pc:sldMkLst>
        <pc:spChg chg="mod">
          <ac:chgData name="Dan Allen" userId="6b3e14a5-b6ce-461e-8ebb-54dcd255ee06" providerId="ADAL" clId="{D0CA713F-5A82-4F7B-8834-0FC9C4D59780}" dt="2025-12-01T22:34:07.295" v="662" actId="20577"/>
          <ac:spMkLst>
            <pc:docMk/>
            <pc:sldMk cId="4074801567" sldId="285"/>
            <ac:spMk id="2" creationId="{A5E3045F-F9CB-2D5A-F28F-AFCA9C34DA91}"/>
          </ac:spMkLst>
        </pc:spChg>
        <pc:spChg chg="del mod">
          <ac:chgData name="Dan Allen" userId="6b3e14a5-b6ce-461e-8ebb-54dcd255ee06" providerId="ADAL" clId="{D0CA713F-5A82-4F7B-8834-0FC9C4D59780}" dt="2025-12-01T22:33:07.544" v="644" actId="478"/>
          <ac:spMkLst>
            <pc:docMk/>
            <pc:sldMk cId="4074801567" sldId="285"/>
            <ac:spMk id="3" creationId="{4E446BE2-12F0-EA3B-2D95-4D00AA9B0858}"/>
          </ac:spMkLst>
        </pc:spChg>
        <pc:spChg chg="add del mod">
          <ac:chgData name="Dan Allen" userId="6b3e14a5-b6ce-461e-8ebb-54dcd255ee06" providerId="ADAL" clId="{D0CA713F-5A82-4F7B-8834-0FC9C4D59780}" dt="2025-12-01T22:33:09.484" v="645" actId="478"/>
          <ac:spMkLst>
            <pc:docMk/>
            <pc:sldMk cId="4074801567" sldId="285"/>
            <ac:spMk id="6" creationId="{8D76AD9F-FF21-569C-0478-1F0CFF2256B9}"/>
          </ac:spMkLst>
        </pc:spChg>
        <pc:graphicFrameChg chg="add mod modGraphic">
          <ac:chgData name="Dan Allen" userId="6b3e14a5-b6ce-461e-8ebb-54dcd255ee06" providerId="ADAL" clId="{D0CA713F-5A82-4F7B-8834-0FC9C4D59780}" dt="2025-12-01T22:33:27.218" v="648" actId="122"/>
          <ac:graphicFrameMkLst>
            <pc:docMk/>
            <pc:sldMk cId="4074801567" sldId="285"/>
            <ac:graphicFrameMk id="4" creationId="{2948E321-553C-AE31-CD7D-A0956DE96521}"/>
          </ac:graphicFrameMkLst>
        </pc:graphicFrameChg>
      </pc:sldChg>
      <pc:sldChg chg="modSp add mod ord">
        <pc:chgData name="Dan Allen" userId="6b3e14a5-b6ce-461e-8ebb-54dcd255ee06" providerId="ADAL" clId="{D0CA713F-5A82-4F7B-8834-0FC9C4D59780}" dt="2025-12-01T22:34:51.863" v="686" actId="20577"/>
        <pc:sldMkLst>
          <pc:docMk/>
          <pc:sldMk cId="1709981549" sldId="286"/>
        </pc:sldMkLst>
        <pc:spChg chg="mod">
          <ac:chgData name="Dan Allen" userId="6b3e14a5-b6ce-461e-8ebb-54dcd255ee06" providerId="ADAL" clId="{D0CA713F-5A82-4F7B-8834-0FC9C4D59780}" dt="2025-12-01T22:34:22.162" v="676" actId="20577"/>
          <ac:spMkLst>
            <pc:docMk/>
            <pc:sldMk cId="1709981549" sldId="286"/>
            <ac:spMk id="2" creationId="{AFEA834F-8F17-897A-FFC1-6A1D5F61A757}"/>
          </ac:spMkLst>
        </pc:spChg>
        <pc:spChg chg="mod">
          <ac:chgData name="Dan Allen" userId="6b3e14a5-b6ce-461e-8ebb-54dcd255ee06" providerId="ADAL" clId="{D0CA713F-5A82-4F7B-8834-0FC9C4D59780}" dt="2025-12-01T22:34:51.863" v="686" actId="20577"/>
          <ac:spMkLst>
            <pc:docMk/>
            <pc:sldMk cId="1709981549" sldId="286"/>
            <ac:spMk id="3" creationId="{4E9F469D-E669-8525-085F-4A2F7F08A72C}"/>
          </ac:spMkLst>
        </pc:spChg>
      </pc:sldChg>
      <pc:sldChg chg="addSp delSp modSp add mod">
        <pc:chgData name="Dan Allen" userId="6b3e14a5-b6ce-461e-8ebb-54dcd255ee06" providerId="ADAL" clId="{D0CA713F-5A82-4F7B-8834-0FC9C4D59780}" dt="2025-12-01T22:39:41.372" v="760" actId="14100"/>
        <pc:sldMkLst>
          <pc:docMk/>
          <pc:sldMk cId="3311933957" sldId="287"/>
        </pc:sldMkLst>
        <pc:spChg chg="mod">
          <ac:chgData name="Dan Allen" userId="6b3e14a5-b6ce-461e-8ebb-54dcd255ee06" providerId="ADAL" clId="{D0CA713F-5A82-4F7B-8834-0FC9C4D59780}" dt="2025-12-01T22:39:30.241" v="758" actId="20577"/>
          <ac:spMkLst>
            <pc:docMk/>
            <pc:sldMk cId="3311933957" sldId="287"/>
            <ac:spMk id="2" creationId="{9BE1EBA3-D501-71DB-45A3-E5F34212AD4E}"/>
          </ac:spMkLst>
        </pc:spChg>
        <pc:spChg chg="del">
          <ac:chgData name="Dan Allen" userId="6b3e14a5-b6ce-461e-8ebb-54dcd255ee06" providerId="ADAL" clId="{D0CA713F-5A82-4F7B-8834-0FC9C4D59780}" dt="2025-12-01T22:38:33.311" v="689" actId="478"/>
          <ac:spMkLst>
            <pc:docMk/>
            <pc:sldMk cId="3311933957" sldId="287"/>
            <ac:spMk id="3" creationId="{2A4C89B2-D8F9-9032-F41E-5B6AA544C26E}"/>
          </ac:spMkLst>
        </pc:spChg>
        <pc:spChg chg="add del mod">
          <ac:chgData name="Dan Allen" userId="6b3e14a5-b6ce-461e-8ebb-54dcd255ee06" providerId="ADAL" clId="{D0CA713F-5A82-4F7B-8834-0FC9C4D59780}" dt="2025-12-01T22:38:47.697" v="693"/>
          <ac:spMkLst>
            <pc:docMk/>
            <pc:sldMk cId="3311933957" sldId="287"/>
            <ac:spMk id="5" creationId="{69848FCE-0B6C-7969-7BE1-6B64B2CE26BE}"/>
          </ac:spMkLst>
        </pc:spChg>
        <pc:spChg chg="add del mod">
          <ac:chgData name="Dan Allen" userId="6b3e14a5-b6ce-461e-8ebb-54dcd255ee06" providerId="ADAL" clId="{D0CA713F-5A82-4F7B-8834-0FC9C4D59780}" dt="2025-12-01T22:38:35.991" v="690" actId="478"/>
          <ac:spMkLst>
            <pc:docMk/>
            <pc:sldMk cId="3311933957" sldId="287"/>
            <ac:spMk id="7" creationId="{769DF3C9-6349-3153-F3F0-D380DBD2D6AC}"/>
          </ac:spMkLst>
        </pc:spChg>
        <pc:graphicFrameChg chg="add mod modGraphic">
          <ac:chgData name="Dan Allen" userId="6b3e14a5-b6ce-461e-8ebb-54dcd255ee06" providerId="ADAL" clId="{D0CA713F-5A82-4F7B-8834-0FC9C4D59780}" dt="2025-12-01T22:39:41.372" v="760" actId="14100"/>
          <ac:graphicFrameMkLst>
            <pc:docMk/>
            <pc:sldMk cId="3311933957" sldId="287"/>
            <ac:graphicFrameMk id="4" creationId="{42075947-A5B7-B6DA-3C72-FF6B01B8C5A4}"/>
          </ac:graphicFrameMkLst>
        </pc:graphicFrameChg>
      </pc:sldChg>
      <pc:sldChg chg="modSp add mod ord">
        <pc:chgData name="Dan Allen" userId="6b3e14a5-b6ce-461e-8ebb-54dcd255ee06" providerId="ADAL" clId="{D0CA713F-5A82-4F7B-8834-0FC9C4D59780}" dt="2025-12-01T22:42:00.529" v="835" actId="20577"/>
        <pc:sldMkLst>
          <pc:docMk/>
          <pc:sldMk cId="838086838" sldId="288"/>
        </pc:sldMkLst>
        <pc:spChg chg="mod">
          <ac:chgData name="Dan Allen" userId="6b3e14a5-b6ce-461e-8ebb-54dcd255ee06" providerId="ADAL" clId="{D0CA713F-5A82-4F7B-8834-0FC9C4D59780}" dt="2025-12-01T22:42:00.529" v="835" actId="20577"/>
          <ac:spMkLst>
            <pc:docMk/>
            <pc:sldMk cId="838086838" sldId="288"/>
            <ac:spMk id="2" creationId="{A66648E7-D616-BC06-D5B4-2E3E4A732650}"/>
          </ac:spMkLst>
        </pc:spChg>
        <pc:spChg chg="mod">
          <ac:chgData name="Dan Allen" userId="6b3e14a5-b6ce-461e-8ebb-54dcd255ee06" providerId="ADAL" clId="{D0CA713F-5A82-4F7B-8834-0FC9C4D59780}" dt="2025-12-01T22:41:12.502" v="811" actId="20577"/>
          <ac:spMkLst>
            <pc:docMk/>
            <pc:sldMk cId="838086838" sldId="288"/>
            <ac:spMk id="3" creationId="{D5C38108-B57F-923B-C836-58ACC0BCB315}"/>
          </ac:spMkLst>
        </pc:spChg>
      </pc:sldChg>
      <pc:sldChg chg="addSp delSp modSp add mod">
        <pc:chgData name="Dan Allen" userId="6b3e14a5-b6ce-461e-8ebb-54dcd255ee06" providerId="ADAL" clId="{D0CA713F-5A82-4F7B-8834-0FC9C4D59780}" dt="2025-12-01T22:42:57.760" v="871" actId="122"/>
        <pc:sldMkLst>
          <pc:docMk/>
          <pc:sldMk cId="2249960827" sldId="289"/>
        </pc:sldMkLst>
        <pc:spChg chg="mod">
          <ac:chgData name="Dan Allen" userId="6b3e14a5-b6ce-461e-8ebb-54dcd255ee06" providerId="ADAL" clId="{D0CA713F-5A82-4F7B-8834-0FC9C4D59780}" dt="2025-12-01T22:42:29.621" v="865" actId="20577"/>
          <ac:spMkLst>
            <pc:docMk/>
            <pc:sldMk cId="2249960827" sldId="289"/>
            <ac:spMk id="2" creationId="{A13EA56A-2B08-5B36-CAC8-08CDE09E074F}"/>
          </ac:spMkLst>
        </pc:spChg>
        <pc:spChg chg="del">
          <ac:chgData name="Dan Allen" userId="6b3e14a5-b6ce-461e-8ebb-54dcd255ee06" providerId="ADAL" clId="{D0CA713F-5A82-4F7B-8834-0FC9C4D59780}" dt="2025-12-01T22:42:45.577" v="867" actId="478"/>
          <ac:spMkLst>
            <pc:docMk/>
            <pc:sldMk cId="2249960827" sldId="289"/>
            <ac:spMk id="3" creationId="{A980351F-2EDB-EB91-78BC-995E3D778F2A}"/>
          </ac:spMkLst>
        </pc:spChg>
        <pc:spChg chg="add del mod">
          <ac:chgData name="Dan Allen" userId="6b3e14a5-b6ce-461e-8ebb-54dcd255ee06" providerId="ADAL" clId="{D0CA713F-5A82-4F7B-8834-0FC9C4D59780}" dt="2025-12-01T22:42:46.881" v="868" actId="478"/>
          <ac:spMkLst>
            <pc:docMk/>
            <pc:sldMk cId="2249960827" sldId="289"/>
            <ac:spMk id="6" creationId="{8211E7E5-220B-E613-9119-862036CAA035}"/>
          </ac:spMkLst>
        </pc:spChg>
        <pc:graphicFrameChg chg="add mod modGraphic">
          <ac:chgData name="Dan Allen" userId="6b3e14a5-b6ce-461e-8ebb-54dcd255ee06" providerId="ADAL" clId="{D0CA713F-5A82-4F7B-8834-0FC9C4D59780}" dt="2025-12-01T22:42:57.760" v="871" actId="122"/>
          <ac:graphicFrameMkLst>
            <pc:docMk/>
            <pc:sldMk cId="2249960827" sldId="289"/>
            <ac:graphicFrameMk id="4" creationId="{A7A92C99-36B9-8CD8-A0C6-5AE77CFE7020}"/>
          </ac:graphicFrameMkLst>
        </pc:graphicFrameChg>
      </pc:sldChg>
      <pc:sldChg chg="modSp add mod ord">
        <pc:chgData name="Dan Allen" userId="6b3e14a5-b6ce-461e-8ebb-54dcd255ee06" providerId="ADAL" clId="{D0CA713F-5A82-4F7B-8834-0FC9C4D59780}" dt="2025-12-01T22:44:30.142" v="937" actId="20577"/>
        <pc:sldMkLst>
          <pc:docMk/>
          <pc:sldMk cId="214819678" sldId="290"/>
        </pc:sldMkLst>
        <pc:spChg chg="mod">
          <ac:chgData name="Dan Allen" userId="6b3e14a5-b6ce-461e-8ebb-54dcd255ee06" providerId="ADAL" clId="{D0CA713F-5A82-4F7B-8834-0FC9C4D59780}" dt="2025-12-01T22:43:25.942" v="899" actId="20577"/>
          <ac:spMkLst>
            <pc:docMk/>
            <pc:sldMk cId="214819678" sldId="290"/>
            <ac:spMk id="2" creationId="{6EF36A04-3278-065A-3F4F-9F95F979DDF2}"/>
          </ac:spMkLst>
        </pc:spChg>
        <pc:spChg chg="mod">
          <ac:chgData name="Dan Allen" userId="6b3e14a5-b6ce-461e-8ebb-54dcd255ee06" providerId="ADAL" clId="{D0CA713F-5A82-4F7B-8834-0FC9C4D59780}" dt="2025-12-01T22:44:30.142" v="937" actId="20577"/>
          <ac:spMkLst>
            <pc:docMk/>
            <pc:sldMk cId="214819678" sldId="290"/>
            <ac:spMk id="3" creationId="{EA192F9E-1F57-458A-E7F6-37012B6E0F72}"/>
          </ac:spMkLst>
        </pc:spChg>
      </pc:sldChg>
      <pc:sldChg chg="modSp add mod">
        <pc:chgData name="Dan Allen" userId="6b3e14a5-b6ce-461e-8ebb-54dcd255ee06" providerId="ADAL" clId="{D0CA713F-5A82-4F7B-8834-0FC9C4D59780}" dt="2025-12-01T22:51:39.972" v="1290" actId="27636"/>
        <pc:sldMkLst>
          <pc:docMk/>
          <pc:sldMk cId="2310754128" sldId="291"/>
        </pc:sldMkLst>
        <pc:spChg chg="mod">
          <ac:chgData name="Dan Allen" userId="6b3e14a5-b6ce-461e-8ebb-54dcd255ee06" providerId="ADAL" clId="{D0CA713F-5A82-4F7B-8834-0FC9C4D59780}" dt="2025-12-01T22:45:47.656" v="1076" actId="20577"/>
          <ac:spMkLst>
            <pc:docMk/>
            <pc:sldMk cId="2310754128" sldId="291"/>
            <ac:spMk id="2" creationId="{41C890DF-2BEA-A6BF-B1F8-6E621E68D5B3}"/>
          </ac:spMkLst>
        </pc:spChg>
        <pc:spChg chg="mod">
          <ac:chgData name="Dan Allen" userId="6b3e14a5-b6ce-461e-8ebb-54dcd255ee06" providerId="ADAL" clId="{D0CA713F-5A82-4F7B-8834-0FC9C4D59780}" dt="2025-12-01T22:51:39.972" v="1290" actId="27636"/>
          <ac:spMkLst>
            <pc:docMk/>
            <pc:sldMk cId="2310754128" sldId="291"/>
            <ac:spMk id="3" creationId="{DDC486C8-F180-EDCB-9544-36D8382B5758}"/>
          </ac:spMkLst>
        </pc:spChg>
      </pc:sldChg>
      <pc:sldChg chg="modSp add mod">
        <pc:chgData name="Dan Allen" userId="6b3e14a5-b6ce-461e-8ebb-54dcd255ee06" providerId="ADAL" clId="{D0CA713F-5A82-4F7B-8834-0FC9C4D59780}" dt="2025-12-01T22:49:05.024" v="1219" actId="20577"/>
        <pc:sldMkLst>
          <pc:docMk/>
          <pc:sldMk cId="1882044169" sldId="292"/>
        </pc:sldMkLst>
        <pc:spChg chg="mod">
          <ac:chgData name="Dan Allen" userId="6b3e14a5-b6ce-461e-8ebb-54dcd255ee06" providerId="ADAL" clId="{D0CA713F-5A82-4F7B-8834-0FC9C4D59780}" dt="2025-12-01T22:47:42.296" v="1156" actId="20577"/>
          <ac:spMkLst>
            <pc:docMk/>
            <pc:sldMk cId="1882044169" sldId="292"/>
            <ac:spMk id="2" creationId="{898371A6-53FD-59E7-B378-586274868A30}"/>
          </ac:spMkLst>
        </pc:spChg>
        <pc:spChg chg="mod">
          <ac:chgData name="Dan Allen" userId="6b3e14a5-b6ce-461e-8ebb-54dcd255ee06" providerId="ADAL" clId="{D0CA713F-5A82-4F7B-8834-0FC9C4D59780}" dt="2025-12-01T22:49:05.024" v="1219" actId="20577"/>
          <ac:spMkLst>
            <pc:docMk/>
            <pc:sldMk cId="1882044169" sldId="292"/>
            <ac:spMk id="3" creationId="{B5218E96-F0D5-4D7F-26A2-AACC56586B82}"/>
          </ac:spMkLst>
        </pc:spChg>
      </pc:sldChg>
      <pc:sldChg chg="modSp add mod">
        <pc:chgData name="Dan Allen" userId="6b3e14a5-b6ce-461e-8ebb-54dcd255ee06" providerId="ADAL" clId="{D0CA713F-5A82-4F7B-8834-0FC9C4D59780}" dt="2025-12-01T22:50:10.590" v="1265" actId="20577"/>
        <pc:sldMkLst>
          <pc:docMk/>
          <pc:sldMk cId="3297842540" sldId="293"/>
        </pc:sldMkLst>
        <pc:spChg chg="mod">
          <ac:chgData name="Dan Allen" userId="6b3e14a5-b6ce-461e-8ebb-54dcd255ee06" providerId="ADAL" clId="{D0CA713F-5A82-4F7B-8834-0FC9C4D59780}" dt="2025-12-01T22:50:10.590" v="1265" actId="20577"/>
          <ac:spMkLst>
            <pc:docMk/>
            <pc:sldMk cId="3297842540" sldId="293"/>
            <ac:spMk id="2" creationId="{CB0C8609-9CC5-2CAB-CC8C-A522F1E62F8C}"/>
          </ac:spMkLst>
        </pc:spChg>
        <pc:spChg chg="mod">
          <ac:chgData name="Dan Allen" userId="6b3e14a5-b6ce-461e-8ebb-54dcd255ee06" providerId="ADAL" clId="{D0CA713F-5A82-4F7B-8834-0FC9C4D59780}" dt="2025-12-01T22:49:45.500" v="1248" actId="27636"/>
          <ac:spMkLst>
            <pc:docMk/>
            <pc:sldMk cId="3297842540" sldId="293"/>
            <ac:spMk id="3" creationId="{ADDC78A5-51FF-0DD9-60DA-D7A8B75ABE1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4FE66A-E641-4498-BF0A-49AA23E900B8}" type="datetimeFigureOut">
              <a:rPr lang="en-US" smtClean="0"/>
              <a:t>12/1/2025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6AC5F3-FC24-497B-9345-BB2C4BC60CE6}" type="slidenum">
              <a:rPr lang="en-US" smtClean="0"/>
              <a:t>‹#›</a:t>
            </a:fld>
            <a:endParaRPr lang="en-US"/>
          </a:p>
        </p:txBody>
      </p:sp>
    </p:spTree>
    <p:extLst>
      <p:ext uri="{BB962C8B-B14F-4D97-AF65-F5344CB8AC3E}">
        <p14:creationId xmlns:p14="http://schemas.microsoft.com/office/powerpoint/2010/main" val="3096918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picture containing dark, night sky&#10;&#10;AI-generated content may be incorrect.">
            <a:extLst>
              <a:ext uri="{FF2B5EF4-FFF2-40B4-BE49-F238E27FC236}">
                <a16:creationId xmlns:a16="http://schemas.microsoft.com/office/drawing/2014/main" id="{7CC21E4F-860C-B7D8-876F-CF2D219D30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241428"/>
            <a:ext cx="12192000" cy="1616572"/>
          </a:xfrm>
          <a:prstGeom prst="rect">
            <a:avLst/>
          </a:prstGeom>
        </p:spPr>
      </p:pic>
      <p:sp>
        <p:nvSpPr>
          <p:cNvPr id="2" name="Title 1">
            <a:extLst>
              <a:ext uri="{FF2B5EF4-FFF2-40B4-BE49-F238E27FC236}">
                <a16:creationId xmlns:a16="http://schemas.microsoft.com/office/drawing/2014/main" id="{32B3E3BB-7165-725F-DCF9-3BD85F0A2C5B}"/>
              </a:ext>
            </a:extLst>
          </p:cNvPr>
          <p:cNvSpPr>
            <a:spLocks noGrp="1"/>
          </p:cNvSpPr>
          <p:nvPr>
            <p:ph type="ctrTitle"/>
          </p:nvPr>
        </p:nvSpPr>
        <p:spPr>
          <a:xfrm>
            <a:off x="1524000" y="2017576"/>
            <a:ext cx="9144000" cy="1883294"/>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E55CCF-A2DE-E47D-6FB3-F71E29AE6761}"/>
              </a:ext>
            </a:extLst>
          </p:cNvPr>
          <p:cNvSpPr>
            <a:spLocks noGrp="1"/>
          </p:cNvSpPr>
          <p:nvPr>
            <p:ph type="subTitle" idx="1"/>
          </p:nvPr>
        </p:nvSpPr>
        <p:spPr>
          <a:xfrm>
            <a:off x="1524000" y="3992945"/>
            <a:ext cx="9144000" cy="690829"/>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descr="Graphical user interface&#10;&#10;AI-generated content may be incorrect.">
            <a:extLst>
              <a:ext uri="{FF2B5EF4-FFF2-40B4-BE49-F238E27FC236}">
                <a16:creationId xmlns:a16="http://schemas.microsoft.com/office/drawing/2014/main" id="{818455DA-0250-98B0-65F7-A607E8FBA9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42736" y="474052"/>
            <a:ext cx="3706528" cy="918988"/>
          </a:xfrm>
          <a:prstGeom prst="rect">
            <a:avLst/>
          </a:prstGeom>
        </p:spPr>
      </p:pic>
    </p:spTree>
    <p:extLst>
      <p:ext uri="{BB962C8B-B14F-4D97-AF65-F5344CB8AC3E}">
        <p14:creationId xmlns:p14="http://schemas.microsoft.com/office/powerpoint/2010/main" val="56170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3D38E-777B-E620-603D-349F6557B0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3EB5EF-4867-3F9D-1D29-D85AC48FF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62C78-0973-B0CA-1B4B-63133C8443C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917D472-7465-035B-8FA3-31655B0239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5510E4-E80C-074B-4F02-F663256943A9}"/>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1793612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2B18C4-296D-8EAD-062A-049CDFEBF4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F4CC7D-86B1-1A3B-5911-E0B75F738F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7BC11B-3F23-9B84-071B-6B903B754C2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C6A0451-878C-B2B3-947B-F96E60C24D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C09BEB-36E9-698E-9969-669908CC4C57}"/>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3430232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4F03A89-61D0-CDAB-678D-9CEFDB9258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5235718"/>
            <a:ext cx="12192000" cy="1622282"/>
          </a:xfrm>
          <a:prstGeom prst="rect">
            <a:avLst/>
          </a:prstGeom>
        </p:spPr>
      </p:pic>
      <p:pic>
        <p:nvPicPr>
          <p:cNvPr id="10" name="Picture 9">
            <a:extLst>
              <a:ext uri="{FF2B5EF4-FFF2-40B4-BE49-F238E27FC236}">
                <a16:creationId xmlns:a16="http://schemas.microsoft.com/office/drawing/2014/main" id="{5D1391CA-8E9E-1EE4-DDF3-8B0215319E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242736" y="474052"/>
            <a:ext cx="3706528" cy="919933"/>
          </a:xfrm>
          <a:prstGeom prst="rect">
            <a:avLst/>
          </a:prstGeom>
        </p:spPr>
      </p:pic>
      <p:sp>
        <p:nvSpPr>
          <p:cNvPr id="7" name="Title 1">
            <a:extLst>
              <a:ext uri="{FF2B5EF4-FFF2-40B4-BE49-F238E27FC236}">
                <a16:creationId xmlns:a16="http://schemas.microsoft.com/office/drawing/2014/main" id="{4D9AF4F1-E403-CD01-6485-5E38DB4FA089}"/>
              </a:ext>
            </a:extLst>
          </p:cNvPr>
          <p:cNvSpPr>
            <a:spLocks noGrp="1"/>
          </p:cNvSpPr>
          <p:nvPr>
            <p:ph type="ctrTitle"/>
          </p:nvPr>
        </p:nvSpPr>
        <p:spPr>
          <a:xfrm>
            <a:off x="1524000" y="2017576"/>
            <a:ext cx="9144000" cy="1883294"/>
          </a:xfrm>
        </p:spPr>
        <p:txBody>
          <a:bodyPr anchor="b"/>
          <a:lstStyle>
            <a:lvl1pPr algn="ctr">
              <a:defRPr sz="6000"/>
            </a:lvl1pPr>
          </a:lstStyle>
          <a:p>
            <a:r>
              <a:rPr lang="en-US"/>
              <a:t>Click to edit Master title style</a:t>
            </a:r>
          </a:p>
        </p:txBody>
      </p:sp>
      <p:sp>
        <p:nvSpPr>
          <p:cNvPr id="8" name="Subtitle 2">
            <a:extLst>
              <a:ext uri="{FF2B5EF4-FFF2-40B4-BE49-F238E27FC236}">
                <a16:creationId xmlns:a16="http://schemas.microsoft.com/office/drawing/2014/main" id="{69BF3033-2090-0195-B6FE-CA2B05057538}"/>
              </a:ext>
            </a:extLst>
          </p:cNvPr>
          <p:cNvSpPr>
            <a:spLocks noGrp="1"/>
          </p:cNvSpPr>
          <p:nvPr>
            <p:ph type="subTitle" idx="1"/>
          </p:nvPr>
        </p:nvSpPr>
        <p:spPr>
          <a:xfrm>
            <a:off x="1524000" y="3992945"/>
            <a:ext cx="9144000" cy="690829"/>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18390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A2FE6-556A-8392-C1BA-A64B355007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2C4540-B867-E507-2F35-1FDAAF6D34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510CA4-BCD7-9E25-A776-EBEC891927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103C37E-B268-9107-80EF-057C2DCEF0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1DC711-0E3C-F70A-309C-A6AAFA77AF13}"/>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2889753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B5A5F41-670C-25CA-A83B-D2E4636003F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5235718"/>
            <a:ext cx="12192000" cy="1622282"/>
          </a:xfrm>
          <a:prstGeom prst="rect">
            <a:avLst/>
          </a:prstGeom>
        </p:spPr>
      </p:pic>
      <p:sp>
        <p:nvSpPr>
          <p:cNvPr id="4" name="Title 1">
            <a:extLst>
              <a:ext uri="{FF2B5EF4-FFF2-40B4-BE49-F238E27FC236}">
                <a16:creationId xmlns:a16="http://schemas.microsoft.com/office/drawing/2014/main" id="{4C41D440-B827-87FD-B7AC-24D3C6092D7D}"/>
              </a:ext>
            </a:extLst>
          </p:cNvPr>
          <p:cNvSpPr>
            <a:spLocks noGrp="1"/>
          </p:cNvSpPr>
          <p:nvPr>
            <p:ph type="title"/>
          </p:nvPr>
        </p:nvSpPr>
        <p:spPr>
          <a:xfrm>
            <a:off x="838200" y="1456206"/>
            <a:ext cx="10515600" cy="2852737"/>
          </a:xfrm>
        </p:spPr>
        <p:txBody>
          <a:bodyPr anchor="b"/>
          <a:lstStyle>
            <a:lvl1pPr>
              <a:defRPr sz="6000"/>
            </a:lvl1pPr>
          </a:lstStyle>
          <a:p>
            <a:r>
              <a:rPr lang="en-US"/>
              <a:t>Click to edit Master title style</a:t>
            </a:r>
          </a:p>
        </p:txBody>
      </p:sp>
      <p:sp>
        <p:nvSpPr>
          <p:cNvPr id="5" name="Text Placeholder 2">
            <a:extLst>
              <a:ext uri="{FF2B5EF4-FFF2-40B4-BE49-F238E27FC236}">
                <a16:creationId xmlns:a16="http://schemas.microsoft.com/office/drawing/2014/main" id="{92F6E715-C9C8-1198-4E3D-44C79DB62DDF}"/>
              </a:ext>
            </a:extLst>
          </p:cNvPr>
          <p:cNvSpPr>
            <a:spLocks noGrp="1"/>
          </p:cNvSpPr>
          <p:nvPr>
            <p:ph type="body" idx="1"/>
          </p:nvPr>
        </p:nvSpPr>
        <p:spPr>
          <a:xfrm>
            <a:off x="838200" y="4335932"/>
            <a:ext cx="10515600" cy="718848"/>
          </a:xfrm>
        </p:spPr>
        <p:txBody>
          <a:bodyPr/>
          <a:lstStyle>
            <a:lvl1pPr marL="0" indent="0">
              <a:buNone/>
              <a:defRPr sz="24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Tree>
    <p:extLst>
      <p:ext uri="{BB962C8B-B14F-4D97-AF65-F5344CB8AC3E}">
        <p14:creationId xmlns:p14="http://schemas.microsoft.com/office/powerpoint/2010/main" val="2849490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051E6-6D82-DC0A-2866-5440B002F8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C1939C-57C4-1245-1501-A46E6ADCFE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17025D-5891-B366-E25C-92BC78B25A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40FC2E-7B2A-5E22-718B-E9D904DEB8A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DEDFC93-B934-F567-6293-BD577B0D71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EDCA2A-E95C-33E6-42F3-A0CAE7DEA7D7}"/>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14749767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062D-43ED-FD10-540F-310E3D8F4FE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F650CCD-A5DD-162F-3C2B-3BD925D69BF5}"/>
              </a:ext>
            </a:extLst>
          </p:cNvPr>
          <p:cNvSpPr>
            <a:spLocks noGrp="1"/>
          </p:cNvSpPr>
          <p:nvPr>
            <p:ph type="body" idx="1"/>
          </p:nvPr>
        </p:nvSpPr>
        <p:spPr>
          <a:xfrm>
            <a:off x="839788" y="1681163"/>
            <a:ext cx="5157787" cy="82391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FB92ACF-4B1B-DA54-53B0-358C2D2F16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3060F5-6EB5-A919-15F9-255DDD1E0A2F}"/>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520894C3-59DE-C596-ED4A-A884A68223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ADC02C-C09A-11A2-9F28-E3BA1BF6ABDF}"/>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5F4900EE-900E-1972-C8D8-6F9611AF79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02DF83B-B24D-5FB5-D20B-8D31FD44D722}"/>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32999718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F2AF1-8A05-7F4F-8265-9A9ACDCEDE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B0946F-CBEA-DE45-4DFC-A26635A2B309}"/>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34D043A-D2C4-B586-296A-02A8E67E40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39AF9FD-D41E-DC0D-8271-B8336ECD829B}"/>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18722274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ABB098-33F4-E8EA-DE95-10A6F7095555}"/>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AA6EA7E8-4B95-DAE6-D898-54663482BA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9AD170-4D90-5DDC-A02E-2114619EAFFD}"/>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35803027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BFB5F-49A6-611B-3637-D0C66050DC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75E1B2-702A-0EDF-2C30-75D725B634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1F4631-A485-72DF-13FD-24A69B81F0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8DC7B6-A764-26D5-12FD-DFCDE76E75D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3DC135DB-DD3B-4739-CCE5-9E5EDB896A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759230-C64A-4494-D499-E0A7258C8090}"/>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3438701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A2FE6-556A-8392-C1BA-A64B355007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2C4540-B867-E507-2F35-1FDAAF6D34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510CA4-BCD7-9E25-A776-EBEC891927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103C37E-B268-9107-80EF-057C2DCEF0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1DC711-0E3C-F70A-309C-A6AAFA77AF13}"/>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3310395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7FC13-0F4D-124B-15DB-AB3D755F77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46D638-05FB-4494-8D0D-CA9DDF8F10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0E6F424-E543-5F29-6DBA-AE2DA6969F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D3F50C-281D-34D4-5519-C2517FF9504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2450B6F-71ED-2C31-A4A7-76028382A9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459504-F3A7-1ECA-0162-5FB85131CFD9}"/>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39456218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3D38E-777B-E620-603D-349F6557B0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3EB5EF-4867-3F9D-1D29-D85AC48FF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62C78-0973-B0CA-1B4B-63133C8443C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917D472-7465-035B-8FA3-31655B0239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5510E4-E80C-074B-4F02-F663256943A9}"/>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547424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2B18C4-296D-8EAD-062A-049CDFEBF4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F4CC7D-86B1-1A3B-5911-E0B75F738F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7BC11B-3F23-9B84-071B-6B903B754C2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C6A0451-878C-B2B3-947B-F96E60C24D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C09BEB-36E9-698E-9969-669908CC4C57}"/>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2717544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A picture containing dark, night sky&#10;&#10;AI-generated content may be incorrect.">
            <a:extLst>
              <a:ext uri="{FF2B5EF4-FFF2-40B4-BE49-F238E27FC236}">
                <a16:creationId xmlns:a16="http://schemas.microsoft.com/office/drawing/2014/main" id="{D78B6304-B82A-5F10-6183-51989C93B8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241428"/>
            <a:ext cx="12192000" cy="1616572"/>
          </a:xfrm>
          <a:prstGeom prst="rect">
            <a:avLst/>
          </a:prstGeom>
        </p:spPr>
      </p:pic>
      <p:sp>
        <p:nvSpPr>
          <p:cNvPr id="2" name="Title 1">
            <a:extLst>
              <a:ext uri="{FF2B5EF4-FFF2-40B4-BE49-F238E27FC236}">
                <a16:creationId xmlns:a16="http://schemas.microsoft.com/office/drawing/2014/main" id="{DEB1CCD0-144A-0EAF-7619-ECE141C7ECFE}"/>
              </a:ext>
            </a:extLst>
          </p:cNvPr>
          <p:cNvSpPr>
            <a:spLocks noGrp="1"/>
          </p:cNvSpPr>
          <p:nvPr>
            <p:ph type="title"/>
          </p:nvPr>
        </p:nvSpPr>
        <p:spPr>
          <a:xfrm>
            <a:off x="838200" y="1456206"/>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63CE8D6-E6BE-8DF7-D097-8A6A4810F972}"/>
              </a:ext>
            </a:extLst>
          </p:cNvPr>
          <p:cNvSpPr>
            <a:spLocks noGrp="1"/>
          </p:cNvSpPr>
          <p:nvPr>
            <p:ph type="body" idx="1"/>
          </p:nvPr>
        </p:nvSpPr>
        <p:spPr>
          <a:xfrm>
            <a:off x="838200" y="4335932"/>
            <a:ext cx="10515600" cy="718848"/>
          </a:xfrm>
        </p:spPr>
        <p:txBody>
          <a:bodyPr/>
          <a:lstStyle>
            <a:lvl1pPr marL="0" indent="0">
              <a:buNone/>
              <a:defRPr sz="240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2478984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051E6-6D82-DC0A-2866-5440B002F8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C1939C-57C4-1245-1501-A46E6ADCFE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17025D-5891-B366-E25C-92BC78B25A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40FC2E-7B2A-5E22-718B-E9D904DEB8A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DEDFC93-B934-F567-6293-BD577B0D71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EDCA2A-E95C-33E6-42F3-A0CAE7DEA7D7}"/>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2128466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062D-43ED-FD10-540F-310E3D8F4FE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F650CCD-A5DD-162F-3C2B-3BD925D69BF5}"/>
              </a:ext>
            </a:extLst>
          </p:cNvPr>
          <p:cNvSpPr>
            <a:spLocks noGrp="1"/>
          </p:cNvSpPr>
          <p:nvPr>
            <p:ph type="body" idx="1"/>
          </p:nvPr>
        </p:nvSpPr>
        <p:spPr>
          <a:xfrm>
            <a:off x="839788" y="1681163"/>
            <a:ext cx="5157787"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B92ACF-4B1B-DA54-53B0-358C2D2F16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3060F5-6EB5-A919-15F9-255DDD1E0A2F}"/>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0894C3-59DE-C596-ED4A-A884A68223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ADC02C-C09A-11A2-9F28-E3BA1BF6ABDF}"/>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5F4900EE-900E-1972-C8D8-6F9611AF79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02DF83B-B24D-5FB5-D20B-8D31FD44D722}"/>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1358056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F2AF1-8A05-7F4F-8265-9A9ACDCEDE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B0946F-CBEA-DE45-4DFC-A26635A2B309}"/>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34D043A-D2C4-B586-296A-02A8E67E40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39AF9FD-D41E-DC0D-8271-B8336ECD829B}"/>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3428584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ABB098-33F4-E8EA-DE95-10A6F7095555}"/>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AA6EA7E8-4B95-DAE6-D898-54663482BA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9AD170-4D90-5DDC-A02E-2114619EAFFD}"/>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63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BFB5F-49A6-611B-3637-D0C66050DC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75E1B2-702A-0EDF-2C30-75D725B634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1F4631-A485-72DF-13FD-24A69B81F0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8DC7B6-A764-26D5-12FD-DFCDE76E75D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3DC135DB-DD3B-4739-CCE5-9E5EDB896A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759230-C64A-4494-D499-E0A7258C8090}"/>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501783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7FC13-0F4D-124B-15DB-AB3D755F77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46D638-05FB-4494-8D0D-CA9DDF8F10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0E6F424-E543-5F29-6DBA-AE2DA6969F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D3F50C-281D-34D4-5519-C2517FF9504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2450B6F-71ED-2C31-A4A7-76028382A9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459504-F3A7-1ECA-0162-5FB85131CFD9}"/>
              </a:ext>
            </a:extLst>
          </p:cNvPr>
          <p:cNvSpPr>
            <a:spLocks noGrp="1"/>
          </p:cNvSpPr>
          <p:nvPr>
            <p:ph type="sldNum" sz="quarter" idx="12"/>
          </p:nvPr>
        </p:nvSpPr>
        <p:spPr/>
        <p:txBody>
          <a:bodyPr/>
          <a:lstStyle/>
          <a:p>
            <a:r>
              <a:rPr lang="en-US"/>
              <a:t>Department | </a:t>
            </a:r>
            <a:fld id="{F87BEA0E-E748-457F-A4B9-BAD569C4A8D1}" type="slidenum">
              <a:rPr lang="en-US" smtClean="0"/>
              <a:pPr/>
              <a:t>‹#›</a:t>
            </a:fld>
            <a:endParaRPr lang="en-US"/>
          </a:p>
        </p:txBody>
      </p:sp>
    </p:spTree>
    <p:extLst>
      <p:ext uri="{BB962C8B-B14F-4D97-AF65-F5344CB8AC3E}">
        <p14:creationId xmlns:p14="http://schemas.microsoft.com/office/powerpoint/2010/main" val="603117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3B10DF-EECA-C000-9D47-FF74B1F4F3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89B25F-DEDC-7A48-726B-CA6B973AEF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FC1C3B-9537-281B-CB94-7C7D0CE250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2"/>
                </a:solidFill>
              </a:defRPr>
            </a:lvl1pPr>
          </a:lstStyle>
          <a:p>
            <a:endParaRPr lang="en-US"/>
          </a:p>
        </p:txBody>
      </p:sp>
      <p:sp>
        <p:nvSpPr>
          <p:cNvPr id="5" name="Footer Placeholder 4">
            <a:extLst>
              <a:ext uri="{FF2B5EF4-FFF2-40B4-BE49-F238E27FC236}">
                <a16:creationId xmlns:a16="http://schemas.microsoft.com/office/drawing/2014/main" id="{775E36CC-B0D2-8C51-BA29-4D4155C7C0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AFBEEE6F-4C78-66BF-E4C6-882202E596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defRPr>
            </a:lvl1pPr>
          </a:lstStyle>
          <a:p>
            <a:r>
              <a:rPr lang="en-US"/>
              <a:t>Department | </a:t>
            </a:r>
            <a:fld id="{F87BEA0E-E748-457F-A4B9-BAD569C4A8D1}" type="slidenum">
              <a:rPr lang="en-US" smtClean="0"/>
              <a:pPr/>
              <a:t>‹#›</a:t>
            </a:fld>
            <a:endParaRPr lang="en-US"/>
          </a:p>
        </p:txBody>
      </p:sp>
      <p:pic>
        <p:nvPicPr>
          <p:cNvPr id="12" name="Picture 11">
            <a:extLst>
              <a:ext uri="{FF2B5EF4-FFF2-40B4-BE49-F238E27FC236}">
                <a16:creationId xmlns:a16="http://schemas.microsoft.com/office/drawing/2014/main" id="{2F6C6C85-BE48-4564-6BED-B1AFE9C3BB8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149336" y="5467002"/>
            <a:ext cx="1071739" cy="1071739"/>
          </a:xfrm>
          <a:prstGeom prst="rect">
            <a:avLst/>
          </a:prstGeom>
        </p:spPr>
      </p:pic>
    </p:spTree>
    <p:extLst>
      <p:ext uri="{BB962C8B-B14F-4D97-AF65-F5344CB8AC3E}">
        <p14:creationId xmlns:p14="http://schemas.microsoft.com/office/powerpoint/2010/main" val="264867199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3B10DF-EECA-C000-9D47-FF74B1F4F3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89B25F-DEDC-7A48-726B-CA6B973AEF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FC1C3B-9537-281B-CB94-7C7D0CE250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775E36CC-B0D2-8C51-BA29-4D4155C7C0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FBEEE6F-4C78-66BF-E4C6-882202E596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r>
              <a:rPr lang="en-US"/>
              <a:t>Department | </a:t>
            </a:r>
            <a:fld id="{F87BEA0E-E748-457F-A4B9-BAD569C4A8D1}" type="slidenum">
              <a:rPr lang="en-US" smtClean="0"/>
              <a:pPr/>
              <a:t>‹#›</a:t>
            </a:fld>
            <a:endParaRPr lang="en-US"/>
          </a:p>
        </p:txBody>
      </p:sp>
      <p:pic>
        <p:nvPicPr>
          <p:cNvPr id="7" name="Picture 6">
            <a:extLst>
              <a:ext uri="{FF2B5EF4-FFF2-40B4-BE49-F238E27FC236}">
                <a16:creationId xmlns:a16="http://schemas.microsoft.com/office/drawing/2014/main" id="{73F40D0A-D190-2E25-8146-ADB0C7AFB88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149336" y="5467002"/>
            <a:ext cx="1071739" cy="1071739"/>
          </a:xfrm>
          <a:prstGeom prst="rect">
            <a:avLst/>
          </a:prstGeom>
        </p:spPr>
      </p:pic>
    </p:spTree>
    <p:extLst>
      <p:ext uri="{BB962C8B-B14F-4D97-AF65-F5344CB8AC3E}">
        <p14:creationId xmlns:p14="http://schemas.microsoft.com/office/powerpoint/2010/main" val="3646891840"/>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34EE3-C051-2178-CE7C-45A10877348F}"/>
              </a:ext>
            </a:extLst>
          </p:cNvPr>
          <p:cNvSpPr>
            <a:spLocks noGrp="1"/>
          </p:cNvSpPr>
          <p:nvPr>
            <p:ph type="ctrTitle"/>
          </p:nvPr>
        </p:nvSpPr>
        <p:spPr/>
        <p:txBody>
          <a:bodyPr/>
          <a:lstStyle/>
          <a:p>
            <a:r>
              <a:rPr lang="en-US" dirty="0"/>
              <a:t>BIOCLERE TREATMENT SYSTEMS </a:t>
            </a:r>
          </a:p>
        </p:txBody>
      </p:sp>
      <p:sp>
        <p:nvSpPr>
          <p:cNvPr id="3" name="Subtitle 2">
            <a:extLst>
              <a:ext uri="{FF2B5EF4-FFF2-40B4-BE49-F238E27FC236}">
                <a16:creationId xmlns:a16="http://schemas.microsoft.com/office/drawing/2014/main" id="{9638B088-6535-B0AF-8B80-C304326F21A5}"/>
              </a:ext>
            </a:extLst>
          </p:cNvPr>
          <p:cNvSpPr>
            <a:spLocks noGrp="1"/>
          </p:cNvSpPr>
          <p:nvPr>
            <p:ph type="subTitle" idx="1"/>
          </p:nvPr>
        </p:nvSpPr>
        <p:spPr/>
        <p:txBody>
          <a:bodyPr/>
          <a:lstStyle/>
          <a:p>
            <a:r>
              <a:rPr lang="en-US" dirty="0"/>
              <a:t>DECENTRALIZED ALTERNATIVE SEWER SYSTEMS</a:t>
            </a:r>
          </a:p>
        </p:txBody>
      </p:sp>
    </p:spTree>
    <p:extLst>
      <p:ext uri="{BB962C8B-B14F-4D97-AF65-F5344CB8AC3E}">
        <p14:creationId xmlns:p14="http://schemas.microsoft.com/office/powerpoint/2010/main" val="3037793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011B6-17BE-A763-A185-C378B73C2F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38BD33-A0E4-02DC-2EFB-8C56AA8DF747}"/>
              </a:ext>
            </a:extLst>
          </p:cNvPr>
          <p:cNvSpPr>
            <a:spLocks noGrp="1"/>
          </p:cNvSpPr>
          <p:nvPr>
            <p:ph type="title"/>
          </p:nvPr>
        </p:nvSpPr>
        <p:spPr/>
        <p:txBody>
          <a:bodyPr/>
          <a:lstStyle/>
          <a:p>
            <a:r>
              <a:rPr lang="en-US" dirty="0"/>
              <a:t>System Overview</a:t>
            </a:r>
            <a:endParaRPr dirty="0"/>
          </a:p>
        </p:txBody>
      </p:sp>
      <p:sp>
        <p:nvSpPr>
          <p:cNvPr id="3" name="Content Placeholder 2">
            <a:extLst>
              <a:ext uri="{FF2B5EF4-FFF2-40B4-BE49-F238E27FC236}">
                <a16:creationId xmlns:a16="http://schemas.microsoft.com/office/drawing/2014/main" id="{4E06162E-8378-E6AA-310F-B0DB05C8B756}"/>
              </a:ext>
            </a:extLst>
          </p:cNvPr>
          <p:cNvSpPr>
            <a:spLocks noGrp="1"/>
          </p:cNvSpPr>
          <p:nvPr>
            <p:ph idx="1"/>
          </p:nvPr>
        </p:nvSpPr>
        <p:spPr>
          <a:xfrm>
            <a:off x="1359408" y="1907921"/>
            <a:ext cx="10515600" cy="4351338"/>
          </a:xfrm>
        </p:spPr>
        <p:txBody>
          <a:bodyPr>
            <a:normAutofit/>
          </a:bodyPr>
          <a:lstStyle/>
          <a:p>
            <a:r>
              <a:rPr lang="en-US" sz="2800" dirty="0">
                <a:latin typeface="Montserrat SemiBold" panose="00000700000000000000" pitchFamily="2" charset="0"/>
              </a:rPr>
              <a:t>Wastewater shall be collected via gravity or small-diameter pressure mains to a centralized </a:t>
            </a:r>
            <a:r>
              <a:rPr lang="en-US" sz="2800" dirty="0" err="1">
                <a:latin typeface="Montserrat SemiBold" panose="00000700000000000000" pitchFamily="2" charset="0"/>
              </a:rPr>
              <a:t>Bioclere</a:t>
            </a:r>
            <a:r>
              <a:rPr lang="en-US" sz="2800" dirty="0">
                <a:latin typeface="Montserrat SemiBold" panose="00000700000000000000" pitchFamily="2" charset="0"/>
              </a:rPr>
              <a:t> treatment facility.</a:t>
            </a:r>
          </a:p>
          <a:p>
            <a:endParaRPr lang="en-US" sz="2800" dirty="0">
              <a:latin typeface="Montserrat SemiBold" panose="00000700000000000000" pitchFamily="2" charset="0"/>
            </a:endParaRPr>
          </a:p>
          <a:p>
            <a:r>
              <a:rPr lang="en-US" sz="2800" dirty="0">
                <a:latin typeface="Montserrat SemiBold" panose="00000700000000000000" pitchFamily="2" charset="0"/>
              </a:rPr>
              <a:t>Treated effluent shall discharge to a shared drip or subsurface disposal field.</a:t>
            </a:r>
          </a:p>
          <a:p>
            <a:endParaRPr lang="en-US" sz="2800" dirty="0">
              <a:latin typeface="Montserrat SemiBold" panose="00000700000000000000" pitchFamily="2" charset="0"/>
            </a:endParaRPr>
          </a:p>
          <a:p>
            <a:r>
              <a:rPr lang="en-US" sz="2800" dirty="0">
                <a:latin typeface="Montserrat SemiBold" panose="00000700000000000000" pitchFamily="2" charset="0"/>
              </a:rPr>
              <a:t>No individual septic or STEP tanks are permitted on residential lots.</a:t>
            </a:r>
          </a:p>
        </p:txBody>
      </p:sp>
    </p:spTree>
    <p:extLst>
      <p:ext uri="{BB962C8B-B14F-4D97-AF65-F5344CB8AC3E}">
        <p14:creationId xmlns:p14="http://schemas.microsoft.com/office/powerpoint/2010/main" val="4172480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D7795-162D-7AC9-C782-45A6DFB35F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80E96D-0862-7A23-671E-4A435C5116EE}"/>
              </a:ext>
            </a:extLst>
          </p:cNvPr>
          <p:cNvSpPr>
            <a:spLocks noGrp="1"/>
          </p:cNvSpPr>
          <p:nvPr>
            <p:ph type="title"/>
          </p:nvPr>
        </p:nvSpPr>
        <p:spPr/>
        <p:txBody>
          <a:bodyPr/>
          <a:lstStyle/>
          <a:p>
            <a:r>
              <a:rPr lang="en-US" dirty="0"/>
              <a:t>Design Flow</a:t>
            </a:r>
            <a:endParaRPr dirty="0"/>
          </a:p>
        </p:txBody>
      </p:sp>
      <p:sp>
        <p:nvSpPr>
          <p:cNvPr id="3" name="Content Placeholder 2">
            <a:extLst>
              <a:ext uri="{FF2B5EF4-FFF2-40B4-BE49-F238E27FC236}">
                <a16:creationId xmlns:a16="http://schemas.microsoft.com/office/drawing/2014/main" id="{45F9AE19-1252-3432-9F9B-8B5F46C8F8DE}"/>
              </a:ext>
            </a:extLst>
          </p:cNvPr>
          <p:cNvSpPr>
            <a:spLocks noGrp="1"/>
          </p:cNvSpPr>
          <p:nvPr>
            <p:ph idx="1"/>
          </p:nvPr>
        </p:nvSpPr>
        <p:spPr>
          <a:xfrm>
            <a:off x="1359408" y="1907921"/>
            <a:ext cx="10515600" cy="4351338"/>
          </a:xfrm>
        </p:spPr>
        <p:txBody>
          <a:bodyPr>
            <a:normAutofit/>
          </a:bodyPr>
          <a:lstStyle/>
          <a:p>
            <a:r>
              <a:rPr lang="en-US" sz="2800" dirty="0">
                <a:latin typeface="Montserrat SemiBold" panose="00000700000000000000" pitchFamily="2" charset="0"/>
              </a:rPr>
              <a:t>250 gallons per day (gpd) per Equivalent Dwelling      Unit (EDU).</a:t>
            </a:r>
          </a:p>
          <a:p>
            <a:endParaRPr lang="en-US" sz="2800" dirty="0">
              <a:latin typeface="Montserrat SemiBold" panose="00000700000000000000" pitchFamily="2" charset="0"/>
            </a:endParaRPr>
          </a:p>
          <a:p>
            <a:r>
              <a:rPr lang="en-US" sz="2800" dirty="0">
                <a:latin typeface="Montserrat SemiBold" panose="00000700000000000000" pitchFamily="2" charset="0"/>
              </a:rPr>
              <a:t>Design must include 100% of design flow for the primary field and 50% reserve field area.</a:t>
            </a:r>
          </a:p>
        </p:txBody>
      </p:sp>
    </p:spTree>
    <p:extLst>
      <p:ext uri="{BB962C8B-B14F-4D97-AF65-F5344CB8AC3E}">
        <p14:creationId xmlns:p14="http://schemas.microsoft.com/office/powerpoint/2010/main" val="4170152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CD92F-CB0D-C92C-BF5A-3F82D09B73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585A74-CA3D-3796-CF33-A98DB3708B65}"/>
              </a:ext>
            </a:extLst>
          </p:cNvPr>
          <p:cNvSpPr>
            <a:spLocks noGrp="1"/>
          </p:cNvSpPr>
          <p:nvPr>
            <p:ph type="title"/>
          </p:nvPr>
        </p:nvSpPr>
        <p:spPr/>
        <p:txBody>
          <a:bodyPr/>
          <a:lstStyle/>
          <a:p>
            <a:r>
              <a:rPr lang="en-US" dirty="0"/>
              <a:t>Site and Soil Evaluation</a:t>
            </a:r>
            <a:endParaRPr dirty="0"/>
          </a:p>
        </p:txBody>
      </p:sp>
      <p:sp>
        <p:nvSpPr>
          <p:cNvPr id="3" name="Content Placeholder 2">
            <a:extLst>
              <a:ext uri="{FF2B5EF4-FFF2-40B4-BE49-F238E27FC236}">
                <a16:creationId xmlns:a16="http://schemas.microsoft.com/office/drawing/2014/main" id="{CF675ECF-8AC4-FC37-0420-43530236F6A7}"/>
              </a:ext>
            </a:extLst>
          </p:cNvPr>
          <p:cNvSpPr>
            <a:spLocks noGrp="1"/>
          </p:cNvSpPr>
          <p:nvPr>
            <p:ph idx="1"/>
          </p:nvPr>
        </p:nvSpPr>
        <p:spPr>
          <a:xfrm>
            <a:off x="1359408" y="1907921"/>
            <a:ext cx="10515600" cy="4351338"/>
          </a:xfrm>
        </p:spPr>
        <p:txBody>
          <a:bodyPr>
            <a:normAutofit/>
          </a:bodyPr>
          <a:lstStyle/>
          <a:p>
            <a:r>
              <a:rPr lang="en-US" sz="2800" dirty="0">
                <a:latin typeface="Montserrat SemiBold" panose="00000700000000000000" pitchFamily="2" charset="0"/>
              </a:rPr>
              <a:t>Soil Scientist Requirements</a:t>
            </a:r>
          </a:p>
          <a:p>
            <a:pPr lvl="1"/>
            <a:r>
              <a:rPr lang="en-US" sz="2400" dirty="0">
                <a:latin typeface="Montserrat SemiBold" panose="00000700000000000000" pitchFamily="2" charset="0"/>
              </a:rPr>
              <a:t>Evaluation and certification by a Tennessee-licensed soil scientist required.</a:t>
            </a:r>
          </a:p>
          <a:p>
            <a:r>
              <a:rPr lang="en-US" sz="2800" dirty="0">
                <a:latin typeface="Montserrat SemiBold" panose="00000700000000000000" pitchFamily="2" charset="0"/>
              </a:rPr>
              <a:t>Minimum of two borings per acre (minimum four per field), to a depth of 6 ft or to refusal/water table</a:t>
            </a:r>
          </a:p>
          <a:p>
            <a:r>
              <a:rPr lang="en-US" sz="2800" dirty="0">
                <a:latin typeface="Montserrat SemiBold" panose="00000700000000000000" pitchFamily="2" charset="0"/>
              </a:rPr>
              <a:t>Report must document texture, structure, permeability class, and depth to limiting layer.</a:t>
            </a:r>
          </a:p>
          <a:p>
            <a:endParaRPr lang="en-US" sz="2800" dirty="0">
              <a:latin typeface="Montserrat SemiBold" panose="00000700000000000000" pitchFamily="2" charset="0"/>
            </a:endParaRPr>
          </a:p>
        </p:txBody>
      </p:sp>
    </p:spTree>
    <p:extLst>
      <p:ext uri="{BB962C8B-B14F-4D97-AF65-F5344CB8AC3E}">
        <p14:creationId xmlns:p14="http://schemas.microsoft.com/office/powerpoint/2010/main" val="4205139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3D6A9-D656-D161-5845-BFFC0B1359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E3045F-F9CB-2D5A-F28F-AFCA9C34DA91}"/>
              </a:ext>
            </a:extLst>
          </p:cNvPr>
          <p:cNvSpPr>
            <a:spLocks noGrp="1"/>
          </p:cNvSpPr>
          <p:nvPr>
            <p:ph type="title"/>
          </p:nvPr>
        </p:nvSpPr>
        <p:spPr/>
        <p:txBody>
          <a:bodyPr/>
          <a:lstStyle/>
          <a:p>
            <a:r>
              <a:rPr lang="en-US" dirty="0"/>
              <a:t>Soil Suitability &amp; Loading Rates</a:t>
            </a:r>
            <a:endParaRPr dirty="0"/>
          </a:p>
        </p:txBody>
      </p:sp>
      <p:graphicFrame>
        <p:nvGraphicFramePr>
          <p:cNvPr id="4" name="Table 3">
            <a:extLst>
              <a:ext uri="{FF2B5EF4-FFF2-40B4-BE49-F238E27FC236}">
                <a16:creationId xmlns:a16="http://schemas.microsoft.com/office/drawing/2014/main" id="{2948E321-553C-AE31-CD7D-A0956DE96521}"/>
              </a:ext>
            </a:extLst>
          </p:cNvPr>
          <p:cNvGraphicFramePr>
            <a:graphicFrameLocks noGrp="1"/>
          </p:cNvGraphicFramePr>
          <p:nvPr>
            <p:extLst>
              <p:ext uri="{D42A27DB-BD31-4B8C-83A1-F6EECF244321}">
                <p14:modId xmlns:p14="http://schemas.microsoft.com/office/powerpoint/2010/main" val="1583877944"/>
              </p:ext>
            </p:extLst>
          </p:nvPr>
        </p:nvGraphicFramePr>
        <p:xfrm>
          <a:off x="838200" y="2364206"/>
          <a:ext cx="10515600" cy="2695075"/>
        </p:xfrm>
        <a:graphic>
          <a:graphicData uri="http://schemas.openxmlformats.org/drawingml/2006/table">
            <a:tbl>
              <a:tblPr firstRow="1" firstCol="1" bandRow="1">
                <a:tableStyleId>{5C22544A-7EE6-4342-B048-85BDC9FD1C3A}</a:tableStyleId>
              </a:tblPr>
              <a:tblGrid>
                <a:gridCol w="3505200">
                  <a:extLst>
                    <a:ext uri="{9D8B030D-6E8A-4147-A177-3AD203B41FA5}">
                      <a16:colId xmlns:a16="http://schemas.microsoft.com/office/drawing/2014/main" val="1824533449"/>
                    </a:ext>
                  </a:extLst>
                </a:gridCol>
                <a:gridCol w="3505200">
                  <a:extLst>
                    <a:ext uri="{9D8B030D-6E8A-4147-A177-3AD203B41FA5}">
                      <a16:colId xmlns:a16="http://schemas.microsoft.com/office/drawing/2014/main" val="4162454425"/>
                    </a:ext>
                  </a:extLst>
                </a:gridCol>
                <a:gridCol w="3505200">
                  <a:extLst>
                    <a:ext uri="{9D8B030D-6E8A-4147-A177-3AD203B41FA5}">
                      <a16:colId xmlns:a16="http://schemas.microsoft.com/office/drawing/2014/main" val="2563210125"/>
                    </a:ext>
                  </a:extLst>
                </a:gridCol>
              </a:tblGrid>
              <a:tr h="539015">
                <a:tc>
                  <a:txBody>
                    <a:bodyPr/>
                    <a:lstStyle/>
                    <a:p>
                      <a:pPr marL="0" marR="0" algn="ctr">
                        <a:lnSpc>
                          <a:spcPct val="115000"/>
                        </a:lnSpc>
                        <a:spcAft>
                          <a:spcPts val="800"/>
                        </a:spcAft>
                        <a:buNone/>
                      </a:pPr>
                      <a:r>
                        <a:rPr lang="en-US" sz="1200" kern="0">
                          <a:effectLst/>
                        </a:rPr>
                        <a:t>Soil Texture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dirty="0">
                          <a:effectLst/>
                        </a:rPr>
                        <a:t>Depth to Limiting Layer</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a:effectLst/>
                        </a:rPr>
                        <a:t>Max Hydraulic Loading (gpd/ft²)</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717180495"/>
                  </a:ext>
                </a:extLst>
              </a:tr>
              <a:tr h="539015">
                <a:tc>
                  <a:txBody>
                    <a:bodyPr/>
                    <a:lstStyle/>
                    <a:p>
                      <a:pPr marL="0" marR="0" algn="ctr">
                        <a:lnSpc>
                          <a:spcPct val="115000"/>
                        </a:lnSpc>
                        <a:spcAft>
                          <a:spcPts val="800"/>
                        </a:spcAft>
                        <a:buNone/>
                      </a:pPr>
                      <a:r>
                        <a:rPr lang="en-US" sz="1200" kern="0" dirty="0">
                          <a:effectLst/>
                        </a:rPr>
                        <a:t>Sandy loam / loam</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a:effectLst/>
                        </a:rPr>
                        <a:t>&gt;48 in</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a:effectLst/>
                        </a:rPr>
                        <a:t>0.30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843137989"/>
                  </a:ext>
                </a:extLst>
              </a:tr>
              <a:tr h="539015">
                <a:tc>
                  <a:txBody>
                    <a:bodyPr/>
                    <a:lstStyle/>
                    <a:p>
                      <a:pPr marL="0" marR="0" algn="ctr">
                        <a:lnSpc>
                          <a:spcPct val="115000"/>
                        </a:lnSpc>
                        <a:spcAft>
                          <a:spcPts val="800"/>
                        </a:spcAft>
                        <a:buNone/>
                      </a:pPr>
                      <a:r>
                        <a:rPr lang="en-US" sz="1200" kern="0" dirty="0">
                          <a:effectLst/>
                        </a:rPr>
                        <a:t>Silt loam</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dirty="0">
                          <a:effectLst/>
                        </a:rPr>
                        <a:t>36–48 in</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dirty="0">
                          <a:effectLst/>
                        </a:rPr>
                        <a:t>0.20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200709384"/>
                  </a:ext>
                </a:extLst>
              </a:tr>
              <a:tr h="539015">
                <a:tc>
                  <a:txBody>
                    <a:bodyPr/>
                    <a:lstStyle/>
                    <a:p>
                      <a:pPr marL="0" marR="0" algn="ctr">
                        <a:lnSpc>
                          <a:spcPct val="115000"/>
                        </a:lnSpc>
                        <a:spcAft>
                          <a:spcPts val="800"/>
                        </a:spcAft>
                        <a:buNone/>
                      </a:pPr>
                      <a:r>
                        <a:rPr lang="en-US" sz="1200" kern="0">
                          <a:effectLst/>
                        </a:rPr>
                        <a:t>Clay loam</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a:effectLst/>
                        </a:rPr>
                        <a:t>&gt;48 in</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dirty="0">
                          <a:effectLst/>
                        </a:rPr>
                        <a:t>0.10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891313885"/>
                  </a:ext>
                </a:extLst>
              </a:tr>
              <a:tr h="539015">
                <a:tc>
                  <a:txBody>
                    <a:bodyPr/>
                    <a:lstStyle/>
                    <a:p>
                      <a:pPr marL="0" marR="0" algn="ctr">
                        <a:lnSpc>
                          <a:spcPct val="115000"/>
                        </a:lnSpc>
                        <a:spcAft>
                          <a:spcPts val="800"/>
                        </a:spcAft>
                        <a:buNone/>
                      </a:pPr>
                      <a:r>
                        <a:rPr lang="en-US" sz="1200" kern="0">
                          <a:effectLst/>
                        </a:rPr>
                        <a:t>Sandy clay / heavy clay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a:effectLst/>
                        </a:rPr>
                        <a:t>&lt;36 in</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dirty="0">
                          <a:effectLst/>
                        </a:rPr>
                        <a:t>Unsuitable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403361285"/>
                  </a:ext>
                </a:extLst>
              </a:tr>
            </a:tbl>
          </a:graphicData>
        </a:graphic>
      </p:graphicFrame>
    </p:spTree>
    <p:extLst>
      <p:ext uri="{BB962C8B-B14F-4D97-AF65-F5344CB8AC3E}">
        <p14:creationId xmlns:p14="http://schemas.microsoft.com/office/powerpoint/2010/main" val="4074801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7FA08-C95F-C421-FDAE-C52B27050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EA834F-8F17-897A-FFC1-6A1D5F61A757}"/>
              </a:ext>
            </a:extLst>
          </p:cNvPr>
          <p:cNvSpPr>
            <a:spLocks noGrp="1"/>
          </p:cNvSpPr>
          <p:nvPr>
            <p:ph type="title"/>
          </p:nvPr>
        </p:nvSpPr>
        <p:spPr/>
        <p:txBody>
          <a:bodyPr/>
          <a:lstStyle/>
          <a:p>
            <a:r>
              <a:rPr lang="en-US" dirty="0"/>
              <a:t>Reserve Area</a:t>
            </a:r>
            <a:endParaRPr dirty="0"/>
          </a:p>
        </p:txBody>
      </p:sp>
      <p:sp>
        <p:nvSpPr>
          <p:cNvPr id="3" name="Content Placeholder 2">
            <a:extLst>
              <a:ext uri="{FF2B5EF4-FFF2-40B4-BE49-F238E27FC236}">
                <a16:creationId xmlns:a16="http://schemas.microsoft.com/office/drawing/2014/main" id="{4E9F469D-E669-8525-085F-4A2F7F08A72C}"/>
              </a:ext>
            </a:extLst>
          </p:cNvPr>
          <p:cNvSpPr>
            <a:spLocks noGrp="1"/>
          </p:cNvSpPr>
          <p:nvPr>
            <p:ph idx="1"/>
          </p:nvPr>
        </p:nvSpPr>
        <p:spPr>
          <a:xfrm>
            <a:off x="1359408" y="1907921"/>
            <a:ext cx="10515600" cy="4351338"/>
          </a:xfrm>
        </p:spPr>
        <p:txBody>
          <a:bodyPr>
            <a:normAutofit/>
          </a:bodyPr>
          <a:lstStyle/>
          <a:p>
            <a:r>
              <a:rPr lang="en-US" sz="2800" dirty="0">
                <a:latin typeface="Montserrat SemiBold" panose="00000700000000000000" pitchFamily="2" charset="0"/>
              </a:rPr>
              <a:t>Reserve area must be ≥ 50% of primary field.</a:t>
            </a:r>
          </a:p>
          <a:p>
            <a:endParaRPr lang="en-US" sz="2800" dirty="0">
              <a:latin typeface="Montserrat SemiBold" panose="00000700000000000000" pitchFamily="2" charset="0"/>
            </a:endParaRPr>
          </a:p>
          <a:p>
            <a:r>
              <a:rPr lang="en-US" sz="2800" dirty="0">
                <a:latin typeface="Montserrat SemiBold" panose="00000700000000000000" pitchFamily="2" charset="0"/>
              </a:rPr>
              <a:t>Must contain equal or superior soils.</a:t>
            </a:r>
          </a:p>
          <a:p>
            <a:endParaRPr lang="en-US" sz="2800" dirty="0">
              <a:latin typeface="Montserrat SemiBold" panose="00000700000000000000" pitchFamily="2" charset="0"/>
            </a:endParaRPr>
          </a:p>
          <a:p>
            <a:r>
              <a:rPr lang="en-US" sz="2800" dirty="0">
                <a:latin typeface="Montserrat SemiBold" panose="00000700000000000000" pitchFamily="2" charset="0"/>
              </a:rPr>
              <a:t>Shall be platted, fenced, and marked: “Reserved for Future Disposal Use – No Construction or Grading.”</a:t>
            </a:r>
          </a:p>
          <a:p>
            <a:endParaRPr lang="en-US" sz="2800" dirty="0">
              <a:latin typeface="Montserrat SemiBold" panose="00000700000000000000" pitchFamily="2" charset="0"/>
            </a:endParaRPr>
          </a:p>
        </p:txBody>
      </p:sp>
    </p:spTree>
    <p:extLst>
      <p:ext uri="{BB962C8B-B14F-4D97-AF65-F5344CB8AC3E}">
        <p14:creationId xmlns:p14="http://schemas.microsoft.com/office/powerpoint/2010/main" val="1709981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D17D5-87B4-1757-D648-C59FAAAFE2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E1EBA3-D501-71DB-45A3-E5F34212AD4E}"/>
              </a:ext>
            </a:extLst>
          </p:cNvPr>
          <p:cNvSpPr>
            <a:spLocks noGrp="1"/>
          </p:cNvSpPr>
          <p:nvPr>
            <p:ph type="title"/>
          </p:nvPr>
        </p:nvSpPr>
        <p:spPr/>
        <p:txBody>
          <a:bodyPr/>
          <a:lstStyle/>
          <a:p>
            <a:r>
              <a:rPr lang="en-US" dirty="0"/>
              <a:t>Treatment System Design Standards (</a:t>
            </a:r>
            <a:r>
              <a:rPr lang="en-US" dirty="0" err="1"/>
              <a:t>Bioclere</a:t>
            </a:r>
            <a:r>
              <a:rPr lang="en-US" dirty="0"/>
              <a:t> or Equivalent)</a:t>
            </a:r>
            <a:endParaRPr dirty="0"/>
          </a:p>
        </p:txBody>
      </p:sp>
      <p:graphicFrame>
        <p:nvGraphicFramePr>
          <p:cNvPr id="4" name="Table 3">
            <a:extLst>
              <a:ext uri="{FF2B5EF4-FFF2-40B4-BE49-F238E27FC236}">
                <a16:creationId xmlns:a16="http://schemas.microsoft.com/office/drawing/2014/main" id="{42075947-A5B7-B6DA-3C72-FF6B01B8C5A4}"/>
              </a:ext>
            </a:extLst>
          </p:cNvPr>
          <p:cNvGraphicFramePr>
            <a:graphicFrameLocks noGrp="1"/>
          </p:cNvGraphicFramePr>
          <p:nvPr>
            <p:extLst>
              <p:ext uri="{D42A27DB-BD31-4B8C-83A1-F6EECF244321}">
                <p14:modId xmlns:p14="http://schemas.microsoft.com/office/powerpoint/2010/main" val="3080516538"/>
              </p:ext>
            </p:extLst>
          </p:nvPr>
        </p:nvGraphicFramePr>
        <p:xfrm>
          <a:off x="838200" y="2141621"/>
          <a:ext cx="10515600" cy="3206414"/>
        </p:xfrm>
        <a:graphic>
          <a:graphicData uri="http://schemas.openxmlformats.org/drawingml/2006/table">
            <a:tbl>
              <a:tblPr firstRow="1" firstCol="1" bandRow="1">
                <a:tableStyleId>{5C22544A-7EE6-4342-B048-85BDC9FD1C3A}</a:tableStyleId>
              </a:tblPr>
              <a:tblGrid>
                <a:gridCol w="5257800">
                  <a:extLst>
                    <a:ext uri="{9D8B030D-6E8A-4147-A177-3AD203B41FA5}">
                      <a16:colId xmlns:a16="http://schemas.microsoft.com/office/drawing/2014/main" val="1606923960"/>
                    </a:ext>
                  </a:extLst>
                </a:gridCol>
                <a:gridCol w="5257800">
                  <a:extLst>
                    <a:ext uri="{9D8B030D-6E8A-4147-A177-3AD203B41FA5}">
                      <a16:colId xmlns:a16="http://schemas.microsoft.com/office/drawing/2014/main" val="4068717191"/>
                    </a:ext>
                  </a:extLst>
                </a:gridCol>
              </a:tblGrid>
              <a:tr h="324206">
                <a:tc>
                  <a:txBody>
                    <a:bodyPr/>
                    <a:lstStyle/>
                    <a:p>
                      <a:pPr marL="0" marR="0" algn="ctr">
                        <a:lnSpc>
                          <a:spcPct val="115000"/>
                        </a:lnSpc>
                        <a:spcAft>
                          <a:spcPts val="800"/>
                        </a:spcAft>
                        <a:buNone/>
                      </a:pPr>
                      <a:r>
                        <a:rPr lang="en-US" sz="1200" kern="0" dirty="0">
                          <a:effectLst/>
                        </a:rPr>
                        <a:t>Component</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a:effectLst/>
                        </a:rPr>
                        <a:t>Requirement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75524033"/>
                  </a:ext>
                </a:extLst>
              </a:tr>
              <a:tr h="636530">
                <a:tc>
                  <a:txBody>
                    <a:bodyPr/>
                    <a:lstStyle/>
                    <a:p>
                      <a:pPr marL="0" marR="0" algn="ctr">
                        <a:lnSpc>
                          <a:spcPct val="115000"/>
                        </a:lnSpc>
                        <a:spcAft>
                          <a:spcPts val="800"/>
                        </a:spcAft>
                        <a:buNone/>
                      </a:pPr>
                      <a:r>
                        <a:rPr lang="en-US" sz="1200" kern="0" dirty="0">
                          <a:effectLst/>
                        </a:rPr>
                        <a:t>System Type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a:effectLst/>
                        </a:rPr>
                        <a:t>Fixed-film biological treatment (Bioclere or equivalent) with clarifier, recirculation, and disinfection.</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073207463"/>
                  </a:ext>
                </a:extLst>
              </a:tr>
              <a:tr h="636530">
                <a:tc>
                  <a:txBody>
                    <a:bodyPr/>
                    <a:lstStyle/>
                    <a:p>
                      <a:pPr marL="0" marR="0" algn="ctr">
                        <a:lnSpc>
                          <a:spcPct val="115000"/>
                        </a:lnSpc>
                        <a:spcAft>
                          <a:spcPts val="800"/>
                        </a:spcAft>
                        <a:buNone/>
                      </a:pPr>
                      <a:r>
                        <a:rPr lang="en-US" sz="1200" kern="0" dirty="0">
                          <a:effectLst/>
                        </a:rPr>
                        <a:t>Pretreatment</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a:effectLst/>
                        </a:rPr>
                        <a:t>Influent screening (2–3 mm) before Bioclere unit; EQ basin sized for 4 hrs peak flow.</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627422614"/>
                  </a:ext>
                </a:extLst>
              </a:tr>
              <a:tr h="636530">
                <a:tc>
                  <a:txBody>
                    <a:bodyPr/>
                    <a:lstStyle/>
                    <a:p>
                      <a:pPr marL="0" marR="0" algn="ctr">
                        <a:lnSpc>
                          <a:spcPct val="115000"/>
                        </a:lnSpc>
                        <a:spcAft>
                          <a:spcPts val="800"/>
                        </a:spcAft>
                        <a:buNone/>
                      </a:pPr>
                      <a:r>
                        <a:rPr lang="en-US" sz="1200" kern="0" dirty="0">
                          <a:effectLst/>
                        </a:rPr>
                        <a:t>Hydraulic Loading</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a:effectLst/>
                        </a:rPr>
                        <a:t>Per manufacturer’s certified data and TDEC approval; redundancy for ≥ 1 day avg. flow.</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906284232"/>
                  </a:ext>
                </a:extLst>
              </a:tr>
              <a:tr h="324206">
                <a:tc>
                  <a:txBody>
                    <a:bodyPr/>
                    <a:lstStyle/>
                    <a:p>
                      <a:pPr marL="0" marR="0" algn="ctr">
                        <a:lnSpc>
                          <a:spcPct val="115000"/>
                        </a:lnSpc>
                        <a:spcAft>
                          <a:spcPts val="800"/>
                        </a:spcAft>
                        <a:buNone/>
                      </a:pPr>
                      <a:r>
                        <a:rPr lang="en-US" sz="1200" kern="0" dirty="0">
                          <a:effectLst/>
                        </a:rPr>
                        <a:t>Recirculation Ratio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a:effectLst/>
                        </a:rPr>
                        <a:t>3:1 to 5:1 minimum.</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99716112"/>
                  </a:ext>
                </a:extLst>
              </a:tr>
              <a:tr h="324206">
                <a:tc>
                  <a:txBody>
                    <a:bodyPr/>
                    <a:lstStyle/>
                    <a:p>
                      <a:pPr marL="0" marR="0" algn="ctr">
                        <a:lnSpc>
                          <a:spcPct val="115000"/>
                        </a:lnSpc>
                        <a:spcAft>
                          <a:spcPts val="800"/>
                        </a:spcAft>
                        <a:buNone/>
                      </a:pPr>
                      <a:r>
                        <a:rPr lang="en-US" sz="1200" kern="0">
                          <a:effectLst/>
                        </a:rPr>
                        <a:t>Disinfection</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dirty="0">
                          <a:effectLst/>
                        </a:rPr>
                        <a:t>UV or tablet chlorination; include sampling port.</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365123099"/>
                  </a:ext>
                </a:extLst>
              </a:tr>
              <a:tr h="324206">
                <a:tc>
                  <a:txBody>
                    <a:bodyPr/>
                    <a:lstStyle/>
                    <a:p>
                      <a:pPr marL="0" marR="0" algn="ctr">
                        <a:lnSpc>
                          <a:spcPct val="115000"/>
                        </a:lnSpc>
                        <a:spcAft>
                          <a:spcPts val="800"/>
                        </a:spcAft>
                        <a:buNone/>
                      </a:pPr>
                      <a:r>
                        <a:rPr lang="en-US" sz="1200" kern="0">
                          <a:effectLst/>
                        </a:rPr>
                        <a:t>Performance Standard</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dirty="0">
                          <a:effectLst/>
                        </a:rPr>
                        <a:t>Effluent ≤ 30 mg/L BOD, ≤ 30 mg/L TSS, and ≤ 10 mg/L NH₃-N (if required).</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831655423"/>
                  </a:ext>
                </a:extLst>
              </a:tr>
            </a:tbl>
          </a:graphicData>
        </a:graphic>
      </p:graphicFrame>
    </p:spTree>
    <p:extLst>
      <p:ext uri="{BB962C8B-B14F-4D97-AF65-F5344CB8AC3E}">
        <p14:creationId xmlns:p14="http://schemas.microsoft.com/office/powerpoint/2010/main" val="3311933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6D123-6F3D-4747-C3C0-8DD7449CEF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6648E7-D616-BC06-D5B4-2E3E4A732650}"/>
              </a:ext>
            </a:extLst>
          </p:cNvPr>
          <p:cNvSpPr>
            <a:spLocks noGrp="1"/>
          </p:cNvSpPr>
          <p:nvPr>
            <p:ph type="title"/>
          </p:nvPr>
        </p:nvSpPr>
        <p:spPr/>
        <p:txBody>
          <a:bodyPr/>
          <a:lstStyle/>
          <a:p>
            <a:r>
              <a:rPr lang="en-US" dirty="0"/>
              <a:t>Effluent Disposal System</a:t>
            </a:r>
            <a:endParaRPr dirty="0"/>
          </a:p>
        </p:txBody>
      </p:sp>
      <p:sp>
        <p:nvSpPr>
          <p:cNvPr id="3" name="Content Placeholder 2">
            <a:extLst>
              <a:ext uri="{FF2B5EF4-FFF2-40B4-BE49-F238E27FC236}">
                <a16:creationId xmlns:a16="http://schemas.microsoft.com/office/drawing/2014/main" id="{D5C38108-B57F-923B-C836-58ACC0BCB315}"/>
              </a:ext>
            </a:extLst>
          </p:cNvPr>
          <p:cNvSpPr>
            <a:spLocks noGrp="1"/>
          </p:cNvSpPr>
          <p:nvPr>
            <p:ph idx="1"/>
          </p:nvPr>
        </p:nvSpPr>
        <p:spPr>
          <a:xfrm>
            <a:off x="1359408" y="1907921"/>
            <a:ext cx="10515600" cy="4351338"/>
          </a:xfrm>
        </p:spPr>
        <p:txBody>
          <a:bodyPr>
            <a:normAutofit fontScale="55000" lnSpcReduction="20000"/>
          </a:bodyPr>
          <a:lstStyle/>
          <a:p>
            <a:pPr marL="0" indent="0">
              <a:buNone/>
            </a:pPr>
            <a:r>
              <a:rPr lang="en-US" sz="2800" dirty="0">
                <a:latin typeface="Montserrat SemiBold" panose="00000700000000000000" pitchFamily="2" charset="0"/>
              </a:rPr>
              <a:t>Type: Subsurface drip or shallow pressure-dosed trenches.</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Depth to Limiting Layer: ≥24 in (36 in preferred).</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Design Flow Basis: 100% of design flow at verified HLR.</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Field Construction:</a:t>
            </a:r>
          </a:p>
          <a:p>
            <a:pPr marL="0" indent="0">
              <a:buNone/>
            </a:pPr>
            <a:r>
              <a:rPr lang="en-US" sz="2800" dirty="0">
                <a:latin typeface="Montserrat SemiBold" panose="00000700000000000000" pitchFamily="2" charset="0"/>
              </a:rPr>
              <a:t>	Trenches 18–24 in deep, 2 ft wide, 6 ft on center spacing.</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	Drip tubing: 1/2–1 in diameter, emitters @ 24 in spacing.</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	Pressure test: 100 psi for 15 min, no leakage.</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Reserve Field: Fully cleared and ready for future activation.</a:t>
            </a:r>
          </a:p>
          <a:p>
            <a:endParaRPr lang="en-US" sz="2800" dirty="0">
              <a:latin typeface="Montserrat SemiBold" panose="00000700000000000000" pitchFamily="2" charset="0"/>
            </a:endParaRPr>
          </a:p>
        </p:txBody>
      </p:sp>
    </p:spTree>
    <p:extLst>
      <p:ext uri="{BB962C8B-B14F-4D97-AF65-F5344CB8AC3E}">
        <p14:creationId xmlns:p14="http://schemas.microsoft.com/office/powerpoint/2010/main" val="838086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DBBC5-44F3-7893-2631-C01C638F8C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3EA56A-2B08-5B36-CAC8-08CDE09E074F}"/>
              </a:ext>
            </a:extLst>
          </p:cNvPr>
          <p:cNvSpPr>
            <a:spLocks noGrp="1"/>
          </p:cNvSpPr>
          <p:nvPr>
            <p:ph type="title"/>
          </p:nvPr>
        </p:nvSpPr>
        <p:spPr/>
        <p:txBody>
          <a:bodyPr/>
          <a:lstStyle/>
          <a:p>
            <a:r>
              <a:rPr lang="en-US" dirty="0"/>
              <a:t>Site Setbacks and Buffers</a:t>
            </a:r>
            <a:endParaRPr dirty="0"/>
          </a:p>
        </p:txBody>
      </p:sp>
      <p:graphicFrame>
        <p:nvGraphicFramePr>
          <p:cNvPr id="4" name="Table 3">
            <a:extLst>
              <a:ext uri="{FF2B5EF4-FFF2-40B4-BE49-F238E27FC236}">
                <a16:creationId xmlns:a16="http://schemas.microsoft.com/office/drawing/2014/main" id="{A7A92C99-36B9-8CD8-A0C6-5AE77CFE7020}"/>
              </a:ext>
            </a:extLst>
          </p:cNvPr>
          <p:cNvGraphicFramePr>
            <a:graphicFrameLocks noGrp="1"/>
          </p:cNvGraphicFramePr>
          <p:nvPr>
            <p:extLst>
              <p:ext uri="{D42A27DB-BD31-4B8C-83A1-F6EECF244321}">
                <p14:modId xmlns:p14="http://schemas.microsoft.com/office/powerpoint/2010/main" val="2811377482"/>
              </p:ext>
            </p:extLst>
          </p:nvPr>
        </p:nvGraphicFramePr>
        <p:xfrm>
          <a:off x="838200" y="2111541"/>
          <a:ext cx="10515600" cy="3188367"/>
        </p:xfrm>
        <a:graphic>
          <a:graphicData uri="http://schemas.openxmlformats.org/drawingml/2006/table">
            <a:tbl>
              <a:tblPr firstRow="1" firstCol="1" bandRow="1">
                <a:tableStyleId>{5C22544A-7EE6-4342-B048-85BDC9FD1C3A}</a:tableStyleId>
              </a:tblPr>
              <a:tblGrid>
                <a:gridCol w="5257800">
                  <a:extLst>
                    <a:ext uri="{9D8B030D-6E8A-4147-A177-3AD203B41FA5}">
                      <a16:colId xmlns:a16="http://schemas.microsoft.com/office/drawing/2014/main" val="928530964"/>
                    </a:ext>
                  </a:extLst>
                </a:gridCol>
                <a:gridCol w="5257800">
                  <a:extLst>
                    <a:ext uri="{9D8B030D-6E8A-4147-A177-3AD203B41FA5}">
                      <a16:colId xmlns:a16="http://schemas.microsoft.com/office/drawing/2014/main" val="823483810"/>
                    </a:ext>
                  </a:extLst>
                </a:gridCol>
              </a:tblGrid>
              <a:tr h="455481">
                <a:tc>
                  <a:txBody>
                    <a:bodyPr/>
                    <a:lstStyle/>
                    <a:p>
                      <a:pPr marL="0" marR="0" algn="ctr">
                        <a:lnSpc>
                          <a:spcPct val="115000"/>
                        </a:lnSpc>
                        <a:spcAft>
                          <a:spcPts val="800"/>
                        </a:spcAft>
                        <a:buNone/>
                      </a:pPr>
                      <a:r>
                        <a:rPr lang="en-US" sz="1200" kern="0" dirty="0">
                          <a:effectLst/>
                        </a:rPr>
                        <a:t>Feature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a:effectLst/>
                        </a:rPr>
                        <a:t>Minimum Distance (ft)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07096716"/>
                  </a:ext>
                </a:extLst>
              </a:tr>
              <a:tr h="455481">
                <a:tc>
                  <a:txBody>
                    <a:bodyPr/>
                    <a:lstStyle/>
                    <a:p>
                      <a:pPr marL="0" marR="0" algn="ctr">
                        <a:lnSpc>
                          <a:spcPct val="115000"/>
                        </a:lnSpc>
                        <a:spcAft>
                          <a:spcPts val="800"/>
                        </a:spcAft>
                        <a:buNone/>
                      </a:pPr>
                      <a:r>
                        <a:rPr lang="en-US" sz="1200" kern="0" dirty="0">
                          <a:effectLst/>
                        </a:rPr>
                        <a:t>Residential structure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a:effectLst/>
                        </a:rPr>
                        <a:t>200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454186340"/>
                  </a:ext>
                </a:extLst>
              </a:tr>
              <a:tr h="455481">
                <a:tc>
                  <a:txBody>
                    <a:bodyPr/>
                    <a:lstStyle/>
                    <a:p>
                      <a:pPr marL="0" marR="0" algn="ctr">
                        <a:lnSpc>
                          <a:spcPct val="115000"/>
                        </a:lnSpc>
                        <a:spcAft>
                          <a:spcPts val="800"/>
                        </a:spcAft>
                        <a:buNone/>
                      </a:pPr>
                      <a:r>
                        <a:rPr lang="en-US" sz="1200" kern="0" dirty="0">
                          <a:effectLst/>
                        </a:rPr>
                        <a:t>Property line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a:effectLst/>
                        </a:rPr>
                        <a:t>50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251237654"/>
                  </a:ext>
                </a:extLst>
              </a:tr>
              <a:tr h="455481">
                <a:tc>
                  <a:txBody>
                    <a:bodyPr/>
                    <a:lstStyle/>
                    <a:p>
                      <a:pPr marL="0" marR="0" algn="ctr">
                        <a:lnSpc>
                          <a:spcPct val="115000"/>
                        </a:lnSpc>
                        <a:spcAft>
                          <a:spcPts val="800"/>
                        </a:spcAft>
                        <a:buNone/>
                      </a:pPr>
                      <a:r>
                        <a:rPr lang="en-US" sz="1200" kern="0" dirty="0">
                          <a:effectLst/>
                        </a:rPr>
                        <a:t>Potable well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a:effectLst/>
                        </a:rPr>
                        <a:t>100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038089168"/>
                  </a:ext>
                </a:extLst>
              </a:tr>
              <a:tr h="455481">
                <a:tc>
                  <a:txBody>
                    <a:bodyPr/>
                    <a:lstStyle/>
                    <a:p>
                      <a:pPr marL="0" marR="0" algn="ctr">
                        <a:lnSpc>
                          <a:spcPct val="115000"/>
                        </a:lnSpc>
                        <a:spcAft>
                          <a:spcPts val="800"/>
                        </a:spcAft>
                        <a:buNone/>
                      </a:pPr>
                      <a:r>
                        <a:rPr lang="en-US" sz="1200" kern="0">
                          <a:effectLst/>
                        </a:rPr>
                        <a:t>Water/storm main</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dirty="0">
                          <a:effectLst/>
                        </a:rPr>
                        <a:t>10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821730698"/>
                  </a:ext>
                </a:extLst>
              </a:tr>
              <a:tr h="455481">
                <a:tc>
                  <a:txBody>
                    <a:bodyPr/>
                    <a:lstStyle/>
                    <a:p>
                      <a:pPr marL="0" marR="0" algn="ctr">
                        <a:lnSpc>
                          <a:spcPct val="115000"/>
                        </a:lnSpc>
                        <a:spcAft>
                          <a:spcPts val="800"/>
                        </a:spcAft>
                        <a:buNone/>
                      </a:pPr>
                      <a:r>
                        <a:rPr lang="en-US" sz="1200" kern="0">
                          <a:effectLst/>
                        </a:rPr>
                        <a:t>Stream, sinkhole, or drainage way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dirty="0">
                          <a:effectLst/>
                        </a:rPr>
                        <a:t>100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53291771"/>
                  </a:ext>
                </a:extLst>
              </a:tr>
              <a:tr h="455481">
                <a:tc>
                  <a:txBody>
                    <a:bodyPr/>
                    <a:lstStyle/>
                    <a:p>
                      <a:pPr marL="0" marR="0" algn="ctr">
                        <a:lnSpc>
                          <a:spcPct val="115000"/>
                        </a:lnSpc>
                        <a:spcAft>
                          <a:spcPts val="800"/>
                        </a:spcAft>
                        <a:buNone/>
                      </a:pPr>
                      <a:r>
                        <a:rPr lang="en-US" sz="1200" kern="0">
                          <a:effectLst/>
                        </a:rPr>
                        <a:t>Disposal field to Bioclere plant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lnSpc>
                          <a:spcPct val="115000"/>
                        </a:lnSpc>
                        <a:spcAft>
                          <a:spcPts val="800"/>
                        </a:spcAft>
                        <a:buNone/>
                      </a:pPr>
                      <a:r>
                        <a:rPr lang="en-US" sz="1200" kern="0" dirty="0">
                          <a:effectLst/>
                        </a:rPr>
                        <a:t>50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659817899"/>
                  </a:ext>
                </a:extLst>
              </a:tr>
            </a:tbl>
          </a:graphicData>
        </a:graphic>
      </p:graphicFrame>
    </p:spTree>
    <p:extLst>
      <p:ext uri="{BB962C8B-B14F-4D97-AF65-F5344CB8AC3E}">
        <p14:creationId xmlns:p14="http://schemas.microsoft.com/office/powerpoint/2010/main" val="2249960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65A27-367E-B0C3-B58C-8CC72C05C1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F36A04-3278-065A-3F4F-9F95F979DDF2}"/>
              </a:ext>
            </a:extLst>
          </p:cNvPr>
          <p:cNvSpPr>
            <a:spLocks noGrp="1"/>
          </p:cNvSpPr>
          <p:nvPr>
            <p:ph type="title"/>
          </p:nvPr>
        </p:nvSpPr>
        <p:spPr/>
        <p:txBody>
          <a:bodyPr/>
          <a:lstStyle/>
          <a:p>
            <a:r>
              <a:rPr lang="en-US" dirty="0"/>
              <a:t>Construction &amp; Inspection</a:t>
            </a:r>
            <a:endParaRPr dirty="0"/>
          </a:p>
        </p:txBody>
      </p:sp>
      <p:sp>
        <p:nvSpPr>
          <p:cNvPr id="3" name="Content Placeholder 2">
            <a:extLst>
              <a:ext uri="{FF2B5EF4-FFF2-40B4-BE49-F238E27FC236}">
                <a16:creationId xmlns:a16="http://schemas.microsoft.com/office/drawing/2014/main" id="{EA192F9E-1F57-458A-E7F6-37012B6E0F72}"/>
              </a:ext>
            </a:extLst>
          </p:cNvPr>
          <p:cNvSpPr>
            <a:spLocks noGrp="1"/>
          </p:cNvSpPr>
          <p:nvPr>
            <p:ph idx="1"/>
          </p:nvPr>
        </p:nvSpPr>
        <p:spPr>
          <a:xfrm>
            <a:off x="1359408" y="1907921"/>
            <a:ext cx="10515600" cy="4351338"/>
          </a:xfrm>
        </p:spPr>
        <p:txBody>
          <a:bodyPr>
            <a:normAutofit fontScale="77500" lnSpcReduction="20000"/>
          </a:bodyPr>
          <a:lstStyle/>
          <a:p>
            <a:pPr marL="0" indent="0">
              <a:buNone/>
            </a:pPr>
            <a:r>
              <a:rPr lang="en-US" sz="2800" dirty="0">
                <a:latin typeface="Montserrat SemiBold" panose="00000700000000000000" pitchFamily="2" charset="0"/>
              </a:rPr>
              <a:t>Pre-Construction Meeting required with City Engineer and Inspector.</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Inspection Points:</a:t>
            </a:r>
          </a:p>
          <a:p>
            <a:pPr marL="0" indent="0">
              <a:buNone/>
            </a:pPr>
            <a:r>
              <a:rPr lang="en-US" sz="2800" dirty="0">
                <a:latin typeface="Montserrat SemiBold" panose="00000700000000000000" pitchFamily="2" charset="0"/>
              </a:rPr>
              <a:t>	</a:t>
            </a:r>
            <a:r>
              <a:rPr lang="en-US" sz="2800" dirty="0" err="1">
                <a:latin typeface="Montserrat SemiBold" panose="00000700000000000000" pitchFamily="2" charset="0"/>
              </a:rPr>
              <a:t>Bioclere</a:t>
            </a:r>
            <a:r>
              <a:rPr lang="en-US" sz="2800" dirty="0">
                <a:latin typeface="Montserrat SemiBold" panose="00000700000000000000" pitchFamily="2" charset="0"/>
              </a:rPr>
              <a:t> structure excavation/foundation</a:t>
            </a:r>
          </a:p>
          <a:p>
            <a:pPr marL="0" indent="0">
              <a:buNone/>
            </a:pPr>
            <a:r>
              <a:rPr lang="en-US" sz="2800" dirty="0">
                <a:latin typeface="Montserrat SemiBold" panose="00000700000000000000" pitchFamily="2" charset="0"/>
              </a:rPr>
              <a:t>	Pipe bedding and testing</a:t>
            </a:r>
          </a:p>
          <a:p>
            <a:pPr marL="0" indent="0">
              <a:buNone/>
            </a:pPr>
            <a:r>
              <a:rPr lang="en-US" sz="2800" dirty="0">
                <a:latin typeface="Montserrat SemiBold" panose="00000700000000000000" pitchFamily="2" charset="0"/>
              </a:rPr>
              <a:t>	Drip field installation</a:t>
            </a:r>
          </a:p>
          <a:p>
            <a:pPr marL="0" indent="0">
              <a:buNone/>
            </a:pPr>
            <a:r>
              <a:rPr lang="en-US" sz="2800" dirty="0">
                <a:latin typeface="Montserrat SemiBold" panose="00000700000000000000" pitchFamily="2" charset="0"/>
              </a:rPr>
              <a:t>	Control panels/electrical</a:t>
            </a:r>
          </a:p>
          <a:p>
            <a:pPr marL="0" indent="0">
              <a:buNone/>
            </a:pPr>
            <a:r>
              <a:rPr lang="en-US" sz="2800" dirty="0">
                <a:latin typeface="Montserrat SemiBold" panose="00000700000000000000" pitchFamily="2" charset="0"/>
              </a:rPr>
              <a:t>	System startup and demonstration</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Record Drawings: GPS coordinates of all components (±1 ft accuracy).</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As-Built Plans: Must be signed and sealed, matching SOP conditions.</a:t>
            </a:r>
          </a:p>
          <a:p>
            <a:endParaRPr lang="en-US" sz="2800" dirty="0">
              <a:latin typeface="Montserrat SemiBold" panose="00000700000000000000" pitchFamily="2" charset="0"/>
            </a:endParaRPr>
          </a:p>
        </p:txBody>
      </p:sp>
    </p:spTree>
    <p:extLst>
      <p:ext uri="{BB962C8B-B14F-4D97-AF65-F5344CB8AC3E}">
        <p14:creationId xmlns:p14="http://schemas.microsoft.com/office/powerpoint/2010/main" val="214819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CA6D9-105F-AC77-0EFA-BB91508AF1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C890DF-2BEA-A6BF-B1F8-6E621E68D5B3}"/>
              </a:ext>
            </a:extLst>
          </p:cNvPr>
          <p:cNvSpPr>
            <a:spLocks noGrp="1"/>
          </p:cNvSpPr>
          <p:nvPr>
            <p:ph type="title"/>
          </p:nvPr>
        </p:nvSpPr>
        <p:spPr/>
        <p:txBody>
          <a:bodyPr/>
          <a:lstStyle/>
          <a:p>
            <a:r>
              <a:rPr lang="en-US" dirty="0"/>
              <a:t>Operations &amp; Maintenance</a:t>
            </a:r>
            <a:endParaRPr dirty="0"/>
          </a:p>
        </p:txBody>
      </p:sp>
      <p:sp>
        <p:nvSpPr>
          <p:cNvPr id="3" name="Content Placeholder 2">
            <a:extLst>
              <a:ext uri="{FF2B5EF4-FFF2-40B4-BE49-F238E27FC236}">
                <a16:creationId xmlns:a16="http://schemas.microsoft.com/office/drawing/2014/main" id="{DDC486C8-F180-EDCB-9544-36D8382B5758}"/>
              </a:ext>
            </a:extLst>
          </p:cNvPr>
          <p:cNvSpPr>
            <a:spLocks noGrp="1"/>
          </p:cNvSpPr>
          <p:nvPr>
            <p:ph idx="1"/>
          </p:nvPr>
        </p:nvSpPr>
        <p:spPr>
          <a:xfrm>
            <a:off x="1359408" y="1907921"/>
            <a:ext cx="10515600" cy="4351338"/>
          </a:xfrm>
        </p:spPr>
        <p:txBody>
          <a:bodyPr>
            <a:normAutofit lnSpcReduction="10000"/>
          </a:bodyPr>
          <a:lstStyle/>
          <a:p>
            <a:pPr marL="0" indent="0">
              <a:buNone/>
            </a:pPr>
            <a:r>
              <a:rPr lang="en-US" sz="2800" dirty="0">
                <a:latin typeface="Montserrat SemiBold" panose="00000700000000000000" pitchFamily="2" charset="0"/>
              </a:rPr>
              <a:t>Operator: Licensed wastewater operator (Class II minimum).</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Sampling: Monthly BOD, TSS, TN per TDEC SOP.</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Maintenance: Quarterly cleaning of filters, pumps, and blowers.</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SCADA/Telemetry: Recommended for systems &gt;10,000 gpd.</a:t>
            </a:r>
          </a:p>
          <a:p>
            <a:endParaRPr lang="en-US" sz="2800" dirty="0">
              <a:latin typeface="Montserrat SemiBold" panose="00000700000000000000" pitchFamily="2" charset="0"/>
            </a:endParaRPr>
          </a:p>
        </p:txBody>
      </p:sp>
    </p:spTree>
    <p:extLst>
      <p:ext uri="{BB962C8B-B14F-4D97-AF65-F5344CB8AC3E}">
        <p14:creationId xmlns:p14="http://schemas.microsoft.com/office/powerpoint/2010/main" val="2310754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EBAA7-DD79-EF2C-926C-AB58565DD537}"/>
              </a:ext>
            </a:extLst>
          </p:cNvPr>
          <p:cNvSpPr>
            <a:spLocks noGrp="1"/>
          </p:cNvSpPr>
          <p:nvPr>
            <p:ph type="title"/>
          </p:nvPr>
        </p:nvSpPr>
        <p:spPr/>
        <p:txBody>
          <a:bodyPr/>
          <a:lstStyle/>
          <a:p>
            <a:r>
              <a:rPr lang="en-US" dirty="0"/>
              <a:t>Primary settling tanks</a:t>
            </a:r>
          </a:p>
        </p:txBody>
      </p:sp>
      <p:pic>
        <p:nvPicPr>
          <p:cNvPr id="1026" name="Picture 2" descr="Otis, MA Municipal Wastewater Treatment Plant">
            <a:extLst>
              <a:ext uri="{FF2B5EF4-FFF2-40B4-BE49-F238E27FC236}">
                <a16:creationId xmlns:a16="http://schemas.microsoft.com/office/drawing/2014/main" id="{46237CFA-BEB4-614F-9DD6-8941FE5F2A1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38250" y="2096294"/>
            <a:ext cx="97155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658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6C935-8F86-7932-134F-564904B9D7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8371A6-53FD-59E7-B378-586274868A30}"/>
              </a:ext>
            </a:extLst>
          </p:cNvPr>
          <p:cNvSpPr>
            <a:spLocks noGrp="1"/>
          </p:cNvSpPr>
          <p:nvPr>
            <p:ph type="title"/>
          </p:nvPr>
        </p:nvSpPr>
        <p:spPr/>
        <p:txBody>
          <a:bodyPr/>
          <a:lstStyle/>
          <a:p>
            <a:r>
              <a:rPr lang="en-US" dirty="0"/>
              <a:t>Easements, Dedication, &amp; Financial Assurances</a:t>
            </a:r>
            <a:endParaRPr dirty="0"/>
          </a:p>
        </p:txBody>
      </p:sp>
      <p:sp>
        <p:nvSpPr>
          <p:cNvPr id="3" name="Content Placeholder 2">
            <a:extLst>
              <a:ext uri="{FF2B5EF4-FFF2-40B4-BE49-F238E27FC236}">
                <a16:creationId xmlns:a16="http://schemas.microsoft.com/office/drawing/2014/main" id="{B5218E96-F0D5-4D7F-26A2-AACC56586B82}"/>
              </a:ext>
            </a:extLst>
          </p:cNvPr>
          <p:cNvSpPr>
            <a:spLocks noGrp="1"/>
          </p:cNvSpPr>
          <p:nvPr>
            <p:ph idx="1"/>
          </p:nvPr>
        </p:nvSpPr>
        <p:spPr>
          <a:xfrm>
            <a:off x="1359408" y="1907921"/>
            <a:ext cx="10515600" cy="4351338"/>
          </a:xfrm>
        </p:spPr>
        <p:txBody>
          <a:bodyPr>
            <a:normAutofit fontScale="92500" lnSpcReduction="10000"/>
          </a:bodyPr>
          <a:lstStyle/>
          <a:p>
            <a:pPr marL="0" indent="0">
              <a:buNone/>
            </a:pPr>
            <a:r>
              <a:rPr lang="en-US" sz="2800" dirty="0">
                <a:latin typeface="Montserrat SemiBold" panose="00000700000000000000" pitchFamily="2" charset="0"/>
              </a:rPr>
              <a:t>System Parcel: Dedicated to City at or before first final plat.</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Access Easement: 20 ft minimum from ROW to plant and field.</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Performance Bond: Per UDC Requirements</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Maintenance Bond: Per UDC Requirements</a:t>
            </a:r>
          </a:p>
          <a:p>
            <a:pPr marL="0" indent="0">
              <a:buNone/>
            </a:pPr>
            <a:endParaRPr lang="en-US" sz="2800" dirty="0">
              <a:latin typeface="Montserrat SemiBold" panose="00000700000000000000" pitchFamily="2" charset="0"/>
            </a:endParaRPr>
          </a:p>
          <a:p>
            <a:pPr marL="0" indent="0">
              <a:buNone/>
            </a:pPr>
            <a:r>
              <a:rPr lang="en-US" sz="2800" dirty="0">
                <a:latin typeface="Montserrat SemiBold" panose="00000700000000000000" pitchFamily="2" charset="0"/>
              </a:rPr>
              <a:t>Insurance: Maintained by Developer until City acceptance.</a:t>
            </a:r>
          </a:p>
          <a:p>
            <a:endParaRPr lang="en-US" sz="2800" dirty="0">
              <a:latin typeface="Montserrat SemiBold" panose="00000700000000000000" pitchFamily="2" charset="0"/>
            </a:endParaRPr>
          </a:p>
        </p:txBody>
      </p:sp>
    </p:spTree>
    <p:extLst>
      <p:ext uri="{BB962C8B-B14F-4D97-AF65-F5344CB8AC3E}">
        <p14:creationId xmlns:p14="http://schemas.microsoft.com/office/powerpoint/2010/main" val="1882044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DCC3F-A8C0-8335-3BE3-98A3B2AAF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0C8609-9CC5-2CAB-CC8C-A522F1E62F8C}"/>
              </a:ext>
            </a:extLst>
          </p:cNvPr>
          <p:cNvSpPr>
            <a:spLocks noGrp="1"/>
          </p:cNvSpPr>
          <p:nvPr>
            <p:ph type="title"/>
          </p:nvPr>
        </p:nvSpPr>
        <p:spPr/>
        <p:txBody>
          <a:bodyPr/>
          <a:lstStyle/>
          <a:p>
            <a:r>
              <a:rPr lang="en-US" dirty="0"/>
              <a:t>Submittal Requirements for MOU Approval</a:t>
            </a:r>
            <a:endParaRPr dirty="0"/>
          </a:p>
        </p:txBody>
      </p:sp>
      <p:sp>
        <p:nvSpPr>
          <p:cNvPr id="3" name="Content Placeholder 2">
            <a:extLst>
              <a:ext uri="{FF2B5EF4-FFF2-40B4-BE49-F238E27FC236}">
                <a16:creationId xmlns:a16="http://schemas.microsoft.com/office/drawing/2014/main" id="{ADDC78A5-51FF-0DD9-60DA-D7A8B75ABE11}"/>
              </a:ext>
            </a:extLst>
          </p:cNvPr>
          <p:cNvSpPr>
            <a:spLocks noGrp="1"/>
          </p:cNvSpPr>
          <p:nvPr>
            <p:ph idx="1"/>
          </p:nvPr>
        </p:nvSpPr>
        <p:spPr>
          <a:xfrm>
            <a:off x="1359408" y="1907921"/>
            <a:ext cx="10515600" cy="4351338"/>
          </a:xfrm>
        </p:spPr>
        <p:txBody>
          <a:bodyPr>
            <a:normAutofit/>
          </a:bodyPr>
          <a:lstStyle/>
          <a:p>
            <a:pPr marL="0" indent="0">
              <a:buNone/>
            </a:pPr>
            <a:r>
              <a:rPr lang="en-US" sz="2800" dirty="0">
                <a:latin typeface="Montserrat SemiBold" panose="00000700000000000000" pitchFamily="2" charset="0"/>
              </a:rPr>
              <a:t>1.	Concept Plan &amp; MOU Application</a:t>
            </a:r>
          </a:p>
          <a:p>
            <a:pPr marL="0" indent="0">
              <a:buNone/>
            </a:pPr>
            <a:r>
              <a:rPr lang="en-US" sz="2800" dirty="0">
                <a:latin typeface="Montserrat SemiBold" panose="00000700000000000000" pitchFamily="2" charset="0"/>
              </a:rPr>
              <a:t>2.	Soils Evaluation Report (Licensed Soil Scientist)</a:t>
            </a:r>
          </a:p>
          <a:p>
            <a:pPr marL="0" indent="0">
              <a:buNone/>
            </a:pPr>
            <a:r>
              <a:rPr lang="en-US" sz="2800" dirty="0">
                <a:latin typeface="Montserrat SemiBold" panose="00000700000000000000" pitchFamily="2" charset="0"/>
              </a:rPr>
              <a:t>3.	Engineering Design Report (flows, HLR, </a:t>
            </a:r>
            <a:r>
              <a:rPr lang="en-US" sz="2800" dirty="0" err="1">
                <a:latin typeface="Montserrat SemiBold" panose="00000700000000000000" pitchFamily="2" charset="0"/>
              </a:rPr>
              <a:t>headloss</a:t>
            </a:r>
            <a:r>
              <a:rPr lang="en-US" sz="2800" dirty="0">
                <a:latin typeface="Montserrat SemiBold" panose="00000700000000000000" pitchFamily="2" charset="0"/>
              </a:rPr>
              <a:t>)</a:t>
            </a:r>
          </a:p>
          <a:p>
            <a:pPr marL="0" indent="0">
              <a:buNone/>
            </a:pPr>
            <a:r>
              <a:rPr lang="en-US" sz="2800" dirty="0">
                <a:latin typeface="Montserrat SemiBold" panose="00000700000000000000" pitchFamily="2" charset="0"/>
              </a:rPr>
              <a:t>4.	Construction Drawings (sealed, with easements)</a:t>
            </a:r>
          </a:p>
          <a:p>
            <a:pPr marL="0" indent="0">
              <a:buNone/>
            </a:pPr>
            <a:r>
              <a:rPr lang="en-US" sz="2800" dirty="0">
                <a:latin typeface="Montserrat SemiBold" panose="00000700000000000000" pitchFamily="2" charset="0"/>
              </a:rPr>
              <a:t>5.	TDEC SOP Application (City as applicant)</a:t>
            </a:r>
          </a:p>
          <a:p>
            <a:pPr marL="0" indent="0">
              <a:buNone/>
            </a:pPr>
            <a:r>
              <a:rPr lang="en-US" sz="2800" dirty="0">
                <a:latin typeface="Montserrat SemiBold" panose="00000700000000000000" pitchFamily="2" charset="0"/>
              </a:rPr>
              <a:t>6.	Operation &amp; Maintenance Manual</a:t>
            </a:r>
          </a:p>
          <a:p>
            <a:pPr marL="0" indent="0">
              <a:buNone/>
            </a:pPr>
            <a:r>
              <a:rPr lang="en-US" sz="2800" dirty="0">
                <a:latin typeface="Montserrat SemiBold" panose="00000700000000000000" pitchFamily="2" charset="0"/>
              </a:rPr>
              <a:t>7.	As-Built Drawings and Certifications</a:t>
            </a:r>
          </a:p>
          <a:p>
            <a:endParaRPr lang="en-US" sz="2800" dirty="0">
              <a:latin typeface="Montserrat SemiBold" panose="00000700000000000000" pitchFamily="2" charset="0"/>
            </a:endParaRPr>
          </a:p>
        </p:txBody>
      </p:sp>
    </p:spTree>
    <p:extLst>
      <p:ext uri="{BB962C8B-B14F-4D97-AF65-F5344CB8AC3E}">
        <p14:creationId xmlns:p14="http://schemas.microsoft.com/office/powerpoint/2010/main" val="3297842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C4427-5A77-2227-923B-DF918FB67CD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6C5A326-805C-3ED2-CF14-79326AA39D81}"/>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48C7539A-0E4D-779A-62F4-3090AE593352}"/>
              </a:ext>
            </a:extLst>
          </p:cNvPr>
          <p:cNvSpPr>
            <a:spLocks noGrp="1"/>
          </p:cNvSpPr>
          <p:nvPr>
            <p:ph sz="half" idx="2"/>
          </p:nvPr>
        </p:nvSpPr>
        <p:spPr/>
        <p:txBody>
          <a:bodyPr/>
          <a:lstStyle/>
          <a:p>
            <a:endParaRPr lang="en-US"/>
          </a:p>
        </p:txBody>
      </p:sp>
      <p:sp>
        <p:nvSpPr>
          <p:cNvPr id="5" name="Slide Number Placeholder 4">
            <a:extLst>
              <a:ext uri="{FF2B5EF4-FFF2-40B4-BE49-F238E27FC236}">
                <a16:creationId xmlns:a16="http://schemas.microsoft.com/office/drawing/2014/main" id="{2C6CA974-1882-3658-322A-8DCEDEAD1A60}"/>
              </a:ext>
            </a:extLst>
          </p:cNvPr>
          <p:cNvSpPr>
            <a:spLocks noGrp="1"/>
          </p:cNvSpPr>
          <p:nvPr>
            <p:ph type="sldNum" sz="quarter" idx="12"/>
          </p:nvPr>
        </p:nvSpPr>
        <p:spPr/>
        <p:txBody>
          <a:bodyPr/>
          <a:lstStyle/>
          <a:p>
            <a:r>
              <a:rPr lang="en-US"/>
              <a:t>Department | </a:t>
            </a:r>
            <a:fld id="{F87BEA0E-E748-457F-A4B9-BAD569C4A8D1}" type="slidenum">
              <a:rPr lang="en-US" smtClean="0"/>
              <a:pPr/>
              <a:t>3</a:t>
            </a:fld>
            <a:endParaRPr lang="en-US"/>
          </a:p>
        </p:txBody>
      </p:sp>
      <p:pic>
        <p:nvPicPr>
          <p:cNvPr id="2050" name="Picture 2">
            <a:extLst>
              <a:ext uri="{FF2B5EF4-FFF2-40B4-BE49-F238E27FC236}">
                <a16:creationId xmlns:a16="http://schemas.microsoft.com/office/drawing/2014/main" id="{FBFFEFDF-3B94-B04B-5283-D75DC383DB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462" y="76200"/>
            <a:ext cx="10646474"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353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3F0DD-DD27-4E8C-C892-062D2407AA1D}"/>
              </a:ext>
            </a:extLst>
          </p:cNvPr>
          <p:cNvSpPr>
            <a:spLocks noGrp="1"/>
          </p:cNvSpPr>
          <p:nvPr>
            <p:ph type="title"/>
          </p:nvPr>
        </p:nvSpPr>
        <p:spPr/>
        <p:txBody>
          <a:bodyPr/>
          <a:lstStyle/>
          <a:p>
            <a:r>
              <a:rPr lang="en-US" dirty="0"/>
              <a:t>Drip Dispersal Fields</a:t>
            </a:r>
          </a:p>
        </p:txBody>
      </p:sp>
      <p:sp>
        <p:nvSpPr>
          <p:cNvPr id="3" name="Content Placeholder 2">
            <a:extLst>
              <a:ext uri="{FF2B5EF4-FFF2-40B4-BE49-F238E27FC236}">
                <a16:creationId xmlns:a16="http://schemas.microsoft.com/office/drawing/2014/main" id="{470DD557-380A-89ED-0CB2-53181F6C3A9C}"/>
              </a:ext>
            </a:extLst>
          </p:cNvPr>
          <p:cNvSpPr>
            <a:spLocks noGrp="1"/>
          </p:cNvSpPr>
          <p:nvPr>
            <p:ph sz="half" idx="1"/>
          </p:nvPr>
        </p:nvSpPr>
        <p:spPr/>
        <p:txBody>
          <a:bodyPr/>
          <a:lstStyle/>
          <a:p>
            <a:endParaRPr lang="en-US" dirty="0"/>
          </a:p>
        </p:txBody>
      </p:sp>
      <p:sp>
        <p:nvSpPr>
          <p:cNvPr id="4" name="Content Placeholder 3">
            <a:extLst>
              <a:ext uri="{FF2B5EF4-FFF2-40B4-BE49-F238E27FC236}">
                <a16:creationId xmlns:a16="http://schemas.microsoft.com/office/drawing/2014/main" id="{59689D3E-6C8B-0CC1-118B-EE35B25A97C4}"/>
              </a:ext>
            </a:extLst>
          </p:cNvPr>
          <p:cNvSpPr>
            <a:spLocks noGrp="1"/>
          </p:cNvSpPr>
          <p:nvPr>
            <p:ph sz="half" idx="2"/>
          </p:nvPr>
        </p:nvSpPr>
        <p:spPr/>
        <p:txBody>
          <a:bodyPr/>
          <a:lstStyle/>
          <a:p>
            <a:endParaRPr lang="en-US" dirty="0"/>
          </a:p>
        </p:txBody>
      </p:sp>
      <p:pic>
        <p:nvPicPr>
          <p:cNvPr id="6" name="Picture 5" descr="NewSeptic | Drip Distribution | NewSeptic">
            <a:extLst>
              <a:ext uri="{FF2B5EF4-FFF2-40B4-BE49-F238E27FC236}">
                <a16:creationId xmlns:a16="http://schemas.microsoft.com/office/drawing/2014/main" id="{2C4BFC84-C1A4-BB6F-2D00-80CF051834F2}"/>
              </a:ext>
            </a:extLst>
          </p:cNvPr>
          <p:cNvPicPr>
            <a:picLocks noChangeAspect="1"/>
          </p:cNvPicPr>
          <p:nvPr/>
        </p:nvPicPr>
        <p:blipFill>
          <a:blip r:embed="rId2"/>
          <a:stretch>
            <a:fillRect/>
          </a:stretch>
        </p:blipFill>
        <p:spPr>
          <a:xfrm>
            <a:off x="1360972" y="1395412"/>
            <a:ext cx="4680164" cy="5143500"/>
          </a:xfrm>
          <a:prstGeom prst="rect">
            <a:avLst/>
          </a:prstGeom>
        </p:spPr>
      </p:pic>
      <p:pic>
        <p:nvPicPr>
          <p:cNvPr id="7" name="Picture 6" descr="Move Water | Geoflow">
            <a:extLst>
              <a:ext uri="{FF2B5EF4-FFF2-40B4-BE49-F238E27FC236}">
                <a16:creationId xmlns:a16="http://schemas.microsoft.com/office/drawing/2014/main" id="{7DD8C5B9-0892-15D5-0A9A-BE07D24BBD40}"/>
              </a:ext>
            </a:extLst>
          </p:cNvPr>
          <p:cNvPicPr>
            <a:picLocks noChangeAspect="1"/>
          </p:cNvPicPr>
          <p:nvPr/>
        </p:nvPicPr>
        <p:blipFill>
          <a:blip r:embed="rId3"/>
          <a:stretch>
            <a:fillRect/>
          </a:stretch>
        </p:blipFill>
        <p:spPr>
          <a:xfrm>
            <a:off x="6041136" y="1395412"/>
            <a:ext cx="5955980" cy="5227923"/>
          </a:xfrm>
          <a:prstGeom prst="rect">
            <a:avLst/>
          </a:prstGeom>
        </p:spPr>
      </p:pic>
    </p:spTree>
    <p:extLst>
      <p:ext uri="{BB962C8B-B14F-4D97-AF65-F5344CB8AC3E}">
        <p14:creationId xmlns:p14="http://schemas.microsoft.com/office/powerpoint/2010/main" val="4069535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1DE16EC-7365-5481-B371-C77F28FD16F7}"/>
              </a:ext>
            </a:extLst>
          </p:cNvPr>
          <p:cNvSpPr txBox="1"/>
          <p:nvPr/>
        </p:nvSpPr>
        <p:spPr>
          <a:xfrm>
            <a:off x="704088" y="393192"/>
            <a:ext cx="7988808" cy="769441"/>
          </a:xfrm>
          <a:prstGeom prst="rect">
            <a:avLst/>
          </a:prstGeom>
          <a:noFill/>
        </p:spPr>
        <p:txBody>
          <a:bodyPr wrap="square">
            <a:spAutoFit/>
          </a:bodyPr>
          <a:lstStyle/>
          <a:p>
            <a:r>
              <a:rPr lang="en-US" sz="4400" dirty="0">
                <a:latin typeface="+mj-lt"/>
              </a:rPr>
              <a:t>Main System Components</a:t>
            </a:r>
          </a:p>
        </p:txBody>
      </p:sp>
      <p:sp>
        <p:nvSpPr>
          <p:cNvPr id="6" name="TextBox 5">
            <a:extLst>
              <a:ext uri="{FF2B5EF4-FFF2-40B4-BE49-F238E27FC236}">
                <a16:creationId xmlns:a16="http://schemas.microsoft.com/office/drawing/2014/main" id="{DBBB3605-BDEB-5070-8DD1-B81BF03A9501}"/>
              </a:ext>
            </a:extLst>
          </p:cNvPr>
          <p:cNvSpPr txBox="1"/>
          <p:nvPr/>
        </p:nvSpPr>
        <p:spPr>
          <a:xfrm>
            <a:off x="1792224" y="1632716"/>
            <a:ext cx="10250424" cy="4832092"/>
          </a:xfrm>
          <a:prstGeom prst="rect">
            <a:avLst/>
          </a:prstGeom>
          <a:noFill/>
        </p:spPr>
        <p:txBody>
          <a:bodyPr wrap="square">
            <a:spAutoFit/>
          </a:bodyPr>
          <a:lstStyle/>
          <a:p>
            <a:pPr marL="285750" indent="-285750">
              <a:buFont typeface="Arial" panose="020B0604020202020204" pitchFamily="34" charset="0"/>
              <a:buChar char="•"/>
            </a:pPr>
            <a:r>
              <a:rPr lang="en-US" sz="2800" dirty="0">
                <a:latin typeface="Montserrat SemiBold" panose="00000700000000000000" pitchFamily="2" charset="0"/>
              </a:rPr>
              <a:t>Primary septic/settling tank (buried)</a:t>
            </a:r>
          </a:p>
          <a:p>
            <a:endParaRPr lang="en-US" sz="2800" dirty="0">
              <a:latin typeface="Montserrat SemiBold" panose="00000700000000000000" pitchFamily="2" charset="0"/>
            </a:endParaRPr>
          </a:p>
          <a:p>
            <a:pPr marL="285750" indent="-285750">
              <a:buFont typeface="Arial" panose="020B0604020202020204" pitchFamily="34" charset="0"/>
              <a:buChar char="•"/>
            </a:pPr>
            <a:r>
              <a:rPr lang="en-US" sz="2800" dirty="0" err="1">
                <a:latin typeface="Montserrat SemiBold" panose="00000700000000000000" pitchFamily="2" charset="0"/>
              </a:rPr>
              <a:t>Bioclere</a:t>
            </a:r>
            <a:r>
              <a:rPr lang="en-US" sz="2800" dirty="0">
                <a:latin typeface="Montserrat SemiBold" panose="00000700000000000000" pitchFamily="2" charset="0"/>
              </a:rPr>
              <a:t> fiberglass &amp; PVC treatment unit (partially buried, small vent visible, 50 yr useful life )</a:t>
            </a:r>
          </a:p>
          <a:p>
            <a:endParaRPr lang="en-US" sz="2800" dirty="0">
              <a:latin typeface="Montserrat SemiBold" panose="00000700000000000000" pitchFamily="2" charset="0"/>
            </a:endParaRPr>
          </a:p>
          <a:p>
            <a:pPr marL="285750" indent="-285750">
              <a:buFont typeface="Arial" panose="020B0604020202020204" pitchFamily="34" charset="0"/>
              <a:buChar char="•"/>
            </a:pPr>
            <a:r>
              <a:rPr lang="en-US" sz="2800" dirty="0">
                <a:latin typeface="Montserrat SemiBold" panose="00000700000000000000" pitchFamily="2" charset="0"/>
              </a:rPr>
              <a:t>Pump/recirculation tank required for flow management</a:t>
            </a:r>
          </a:p>
          <a:p>
            <a:pPr marL="285750" indent="-285750">
              <a:buFont typeface="Arial" panose="020B0604020202020204" pitchFamily="34" charset="0"/>
              <a:buChar char="•"/>
            </a:pPr>
            <a:endParaRPr lang="en-US" sz="2800" dirty="0">
              <a:latin typeface="Montserrat SemiBold" panose="00000700000000000000" pitchFamily="2" charset="0"/>
            </a:endParaRPr>
          </a:p>
          <a:p>
            <a:pPr marL="285750" indent="-285750">
              <a:buFont typeface="Arial" panose="020B0604020202020204" pitchFamily="34" charset="0"/>
              <a:buChar char="•"/>
            </a:pPr>
            <a:r>
              <a:rPr lang="en-US" sz="2800" dirty="0">
                <a:latin typeface="Montserrat SemiBold" panose="00000700000000000000" pitchFamily="2" charset="0"/>
              </a:rPr>
              <a:t>Small Operations Building</a:t>
            </a:r>
          </a:p>
          <a:p>
            <a:endParaRPr lang="en-US" sz="2800" dirty="0">
              <a:latin typeface="Montserrat SemiBold" panose="00000700000000000000" pitchFamily="2" charset="0"/>
            </a:endParaRPr>
          </a:p>
          <a:p>
            <a:pPr marL="285750" indent="-285750">
              <a:buFont typeface="Arial" panose="020B0604020202020204" pitchFamily="34" charset="0"/>
              <a:buChar char="•"/>
            </a:pPr>
            <a:r>
              <a:rPr lang="en-US" sz="2800" dirty="0">
                <a:latin typeface="Montserrat SemiBold" panose="00000700000000000000" pitchFamily="2" charset="0"/>
              </a:rPr>
              <a:t>Control panels with monitoring and alarms</a:t>
            </a:r>
          </a:p>
        </p:txBody>
      </p:sp>
    </p:spTree>
    <p:extLst>
      <p:ext uri="{BB962C8B-B14F-4D97-AF65-F5344CB8AC3E}">
        <p14:creationId xmlns:p14="http://schemas.microsoft.com/office/powerpoint/2010/main" val="2557766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Operation &amp; Maintenance</a:t>
            </a:r>
          </a:p>
        </p:txBody>
      </p:sp>
      <p:sp>
        <p:nvSpPr>
          <p:cNvPr id="3" name="Content Placeholder 2"/>
          <p:cNvSpPr>
            <a:spLocks noGrp="1"/>
          </p:cNvSpPr>
          <p:nvPr>
            <p:ph idx="1"/>
          </p:nvPr>
        </p:nvSpPr>
        <p:spPr>
          <a:xfrm>
            <a:off x="1700784" y="1690688"/>
            <a:ext cx="10415016" cy="4512755"/>
          </a:xfrm>
        </p:spPr>
        <p:txBody>
          <a:bodyPr>
            <a:normAutofit fontScale="92500" lnSpcReduction="20000"/>
          </a:bodyPr>
          <a:lstStyle/>
          <a:p>
            <a:r>
              <a:rPr lang="en-US" sz="3000" dirty="0">
                <a:latin typeface="Montserrat SemiBold" panose="00000700000000000000" pitchFamily="2" charset="0"/>
              </a:rPr>
              <a:t>Treats up to 20,000 gpd in a single unit</a:t>
            </a:r>
            <a:endParaRPr sz="3000" dirty="0">
              <a:latin typeface="Montserrat SemiBold" panose="00000700000000000000" pitchFamily="2" charset="0"/>
            </a:endParaRPr>
          </a:p>
          <a:p>
            <a:pPr marL="0" indent="0">
              <a:buNone/>
            </a:pPr>
            <a:endParaRPr lang="en-US" sz="2800" dirty="0">
              <a:latin typeface="Montserrat SemiBold" panose="00000700000000000000" pitchFamily="2" charset="0"/>
            </a:endParaRPr>
          </a:p>
          <a:p>
            <a:r>
              <a:rPr sz="2800" dirty="0">
                <a:latin typeface="Montserrat SemiBold" panose="00000700000000000000" pitchFamily="2" charset="0"/>
              </a:rPr>
              <a:t>Low maintenance system with periodic inspections</a:t>
            </a:r>
            <a:endParaRPr lang="en-US" sz="2800" dirty="0">
              <a:latin typeface="Montserrat SemiBold" panose="00000700000000000000" pitchFamily="2" charset="0"/>
            </a:endParaRPr>
          </a:p>
          <a:p>
            <a:pPr marL="0" indent="0">
              <a:buNone/>
            </a:pPr>
            <a:endParaRPr lang="en-US" sz="2800" dirty="0">
              <a:latin typeface="Montserrat SemiBold" panose="00000700000000000000" pitchFamily="2" charset="0"/>
            </a:endParaRPr>
          </a:p>
          <a:p>
            <a:r>
              <a:rPr lang="en-US" sz="2800" dirty="0">
                <a:latin typeface="Montserrat SemiBold" panose="00000700000000000000" pitchFamily="2" charset="0"/>
              </a:rPr>
              <a:t>Maintenance performed by a licensed operator</a:t>
            </a:r>
          </a:p>
          <a:p>
            <a:pPr marL="0" indent="0">
              <a:buNone/>
            </a:pPr>
            <a:endParaRPr sz="2800" dirty="0">
              <a:latin typeface="Montserrat SemiBold" panose="00000700000000000000" pitchFamily="2" charset="0"/>
            </a:endParaRPr>
          </a:p>
          <a:p>
            <a:r>
              <a:rPr sz="2800" dirty="0">
                <a:latin typeface="Montserrat SemiBold" panose="00000700000000000000" pitchFamily="2" charset="0"/>
              </a:rPr>
              <a:t>Septic tank requires pumping every several years</a:t>
            </a:r>
            <a:endParaRPr lang="en-US" sz="2800" dirty="0">
              <a:latin typeface="Montserrat SemiBold" panose="00000700000000000000" pitchFamily="2" charset="0"/>
            </a:endParaRPr>
          </a:p>
          <a:p>
            <a:pPr marL="0" indent="0">
              <a:buNone/>
            </a:pPr>
            <a:endParaRPr sz="2800" dirty="0">
              <a:latin typeface="Montserrat SemiBold" panose="00000700000000000000" pitchFamily="2" charset="0"/>
            </a:endParaRPr>
          </a:p>
          <a:p>
            <a:r>
              <a:rPr lang="en-US" sz="2800" dirty="0">
                <a:latin typeface="Montserrat SemiBold" panose="00000700000000000000" pitchFamily="2" charset="0"/>
              </a:rPr>
              <a:t>Low energy usage (&lt; 1.3 watts / gallon treated)</a:t>
            </a:r>
          </a:p>
          <a:p>
            <a:pPr marL="0" indent="0">
              <a:buNone/>
            </a:pPr>
            <a:endParaRPr sz="2800" dirty="0">
              <a:latin typeface="Montserrat SemiBold" panose="00000700000000000000" pitchFamily="2" charset="0"/>
            </a:endParaRPr>
          </a:p>
          <a:p>
            <a:r>
              <a:rPr lang="en-US" sz="2800" dirty="0">
                <a:latin typeface="Montserrat SemiBold" panose="00000700000000000000" pitchFamily="2" charset="0"/>
              </a:rPr>
              <a:t>Produces clean effluent suitable for subsurface dispersal</a:t>
            </a:r>
            <a:endParaRPr sz="2800" dirty="0">
              <a:latin typeface="Montserrat SemiBold" panose="00000700000000000000" pitchFamily="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Site Requirements (General)</a:t>
            </a:r>
          </a:p>
        </p:txBody>
      </p:sp>
      <p:sp>
        <p:nvSpPr>
          <p:cNvPr id="3" name="Content Placeholder 2"/>
          <p:cNvSpPr>
            <a:spLocks noGrp="1"/>
          </p:cNvSpPr>
          <p:nvPr>
            <p:ph idx="1"/>
          </p:nvPr>
        </p:nvSpPr>
        <p:spPr>
          <a:xfrm>
            <a:off x="1542288" y="1690688"/>
            <a:ext cx="10515600" cy="4351338"/>
          </a:xfrm>
        </p:spPr>
        <p:txBody>
          <a:bodyPr>
            <a:normAutofit/>
          </a:bodyPr>
          <a:lstStyle/>
          <a:p>
            <a:pPr marL="0" indent="0">
              <a:buNone/>
            </a:pPr>
            <a:endParaRPr sz="2800" dirty="0">
              <a:latin typeface="Montserrat SemiBold" panose="00000700000000000000" pitchFamily="2" charset="0"/>
            </a:endParaRPr>
          </a:p>
          <a:p>
            <a:r>
              <a:rPr sz="2800" dirty="0">
                <a:latin typeface="Montserrat SemiBold" panose="00000700000000000000" pitchFamily="2" charset="0"/>
              </a:rPr>
              <a:t>Soil must support subsurface dispersal (confirmed by soil scientist)</a:t>
            </a:r>
            <a:endParaRPr lang="en-US" sz="2800" dirty="0">
              <a:latin typeface="Montserrat SemiBold" panose="00000700000000000000" pitchFamily="2" charset="0"/>
            </a:endParaRPr>
          </a:p>
          <a:p>
            <a:pPr marL="0" indent="0">
              <a:buNone/>
            </a:pPr>
            <a:endParaRPr sz="2800" dirty="0">
              <a:latin typeface="Montserrat SemiBold" panose="00000700000000000000" pitchFamily="2" charset="0"/>
            </a:endParaRPr>
          </a:p>
          <a:p>
            <a:r>
              <a:rPr sz="2800" dirty="0">
                <a:latin typeface="Montserrat SemiBold" panose="00000700000000000000" pitchFamily="2" charset="0"/>
              </a:rPr>
              <a:t>Exact footprint depends entirely on soil test results</a:t>
            </a:r>
            <a:endParaRPr lang="en-US" sz="2800" dirty="0">
              <a:latin typeface="Montserrat SemiBold" panose="00000700000000000000" pitchFamily="2" charset="0"/>
            </a:endParaRPr>
          </a:p>
          <a:p>
            <a:pPr marL="0" indent="0">
              <a:buNone/>
            </a:pPr>
            <a:endParaRPr sz="2800" dirty="0">
              <a:latin typeface="Montserrat SemiBold" panose="00000700000000000000" pitchFamily="2" charset="0"/>
            </a:endParaRPr>
          </a:p>
          <a:p>
            <a:r>
              <a:rPr sz="2800" dirty="0">
                <a:latin typeface="Montserrat SemiBold" panose="00000700000000000000" pitchFamily="2" charset="0"/>
              </a:rPr>
              <a:t>No final design decisions made until testing is complete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Ownership &amp;  Permitting</a:t>
            </a:r>
            <a:endParaRPr dirty="0"/>
          </a:p>
        </p:txBody>
      </p:sp>
      <p:sp>
        <p:nvSpPr>
          <p:cNvPr id="3" name="Content Placeholder 2"/>
          <p:cNvSpPr>
            <a:spLocks noGrp="1"/>
          </p:cNvSpPr>
          <p:nvPr>
            <p:ph idx="1"/>
          </p:nvPr>
        </p:nvSpPr>
        <p:spPr>
          <a:xfrm>
            <a:off x="1359408" y="1907921"/>
            <a:ext cx="10515600" cy="4351338"/>
          </a:xfrm>
        </p:spPr>
        <p:txBody>
          <a:bodyPr>
            <a:normAutofit fontScale="92500" lnSpcReduction="20000"/>
          </a:bodyPr>
          <a:lstStyle/>
          <a:p>
            <a:r>
              <a:rPr lang="en-US" sz="2800" dirty="0">
                <a:latin typeface="Montserrat SemiBold" panose="00000700000000000000" pitchFamily="2" charset="0"/>
              </a:rPr>
              <a:t>All Systems shall be </a:t>
            </a:r>
            <a:r>
              <a:rPr lang="en-US" sz="2800" b="1" dirty="0">
                <a:latin typeface="Montserrat SemiBold" panose="00000700000000000000" pitchFamily="2" charset="0"/>
              </a:rPr>
              <a:t>owned by the City of Spring Hill and permitted through TDEC under the City’s operating permit.  Land for drip fields and facility are required to be dedicated to the City of Spring Hill.</a:t>
            </a:r>
          </a:p>
          <a:p>
            <a:endParaRPr lang="en-US" sz="2800" dirty="0">
              <a:latin typeface="Montserrat SemiBold" panose="00000700000000000000" pitchFamily="2" charset="0"/>
            </a:endParaRPr>
          </a:p>
          <a:p>
            <a:r>
              <a:rPr lang="en-US" sz="2800" dirty="0">
                <a:latin typeface="Montserrat SemiBold" panose="00000700000000000000" pitchFamily="2" charset="0"/>
              </a:rPr>
              <a:t>Developers shall bear all costs for design, permitting, and construction until dedication and acceptance by the City. Performance and </a:t>
            </a:r>
            <a:r>
              <a:rPr lang="en-US" sz="2800" dirty="0" err="1">
                <a:latin typeface="Montserrat SemiBold" panose="00000700000000000000" pitchFamily="2" charset="0"/>
              </a:rPr>
              <a:t>maintence</a:t>
            </a:r>
            <a:r>
              <a:rPr lang="en-US" sz="2800" dirty="0">
                <a:latin typeface="Montserrat SemiBold" panose="00000700000000000000" pitchFamily="2" charset="0"/>
              </a:rPr>
              <a:t> bond requirements from the UDC will apply.</a:t>
            </a:r>
          </a:p>
          <a:p>
            <a:pPr marL="0" indent="0">
              <a:buNone/>
            </a:pPr>
            <a:endParaRPr lang="en-US" sz="2800" dirty="0">
              <a:latin typeface="Montserrat SemiBold" panose="00000700000000000000" pitchFamily="2" charset="0"/>
            </a:endParaRPr>
          </a:p>
          <a:p>
            <a:r>
              <a:rPr lang="en-US" sz="2800" dirty="0">
                <a:latin typeface="Montserrat SemiBold" panose="00000700000000000000" pitchFamily="2" charset="0"/>
              </a:rPr>
              <a:t>The City will hold and maintain the SOP, and will be the sole operator.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E5D3B-F48C-05B3-25DA-EFCB0DF233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D4E1EE-0D60-202D-54B9-C62154271043}"/>
              </a:ext>
            </a:extLst>
          </p:cNvPr>
          <p:cNvSpPr>
            <a:spLocks noGrp="1"/>
          </p:cNvSpPr>
          <p:nvPr>
            <p:ph type="title"/>
          </p:nvPr>
        </p:nvSpPr>
        <p:spPr/>
        <p:txBody>
          <a:bodyPr/>
          <a:lstStyle/>
          <a:p>
            <a:r>
              <a:rPr lang="en-US" dirty="0"/>
              <a:t>Governance &amp; Approval Sequence</a:t>
            </a:r>
            <a:endParaRPr dirty="0"/>
          </a:p>
        </p:txBody>
      </p:sp>
      <p:sp>
        <p:nvSpPr>
          <p:cNvPr id="3" name="Content Placeholder 2">
            <a:extLst>
              <a:ext uri="{FF2B5EF4-FFF2-40B4-BE49-F238E27FC236}">
                <a16:creationId xmlns:a16="http://schemas.microsoft.com/office/drawing/2014/main" id="{1AAC21F4-B5F8-860F-28D8-3C0533A40DB1}"/>
              </a:ext>
            </a:extLst>
          </p:cNvPr>
          <p:cNvSpPr>
            <a:spLocks noGrp="1"/>
          </p:cNvSpPr>
          <p:nvPr>
            <p:ph idx="1"/>
          </p:nvPr>
        </p:nvSpPr>
        <p:spPr>
          <a:xfrm>
            <a:off x="1359408" y="1907921"/>
            <a:ext cx="10515600" cy="4351338"/>
          </a:xfrm>
        </p:spPr>
        <p:txBody>
          <a:bodyPr>
            <a:normAutofit fontScale="92500" lnSpcReduction="20000"/>
          </a:bodyPr>
          <a:lstStyle/>
          <a:p>
            <a:pPr marL="514350" indent="-514350">
              <a:buFont typeface="+mj-lt"/>
              <a:buAutoNum type="arabicPeriod"/>
            </a:pPr>
            <a:r>
              <a:rPr lang="en-US" sz="2800" dirty="0">
                <a:latin typeface="Montserrat SemiBold" panose="00000700000000000000" pitchFamily="2" charset="0"/>
              </a:rPr>
              <a:t>Developer submits a Memorandum of Understanding (MOU) to be reviewed and evaluated by BOMA. BOMA shall approve or disapprove in a public meeting. </a:t>
            </a:r>
          </a:p>
          <a:p>
            <a:pPr marL="514350" indent="-514350">
              <a:buFont typeface="+mj-lt"/>
              <a:buAutoNum type="arabicPeriod"/>
            </a:pPr>
            <a:r>
              <a:rPr lang="en-US" sz="2800" dirty="0">
                <a:latin typeface="Montserrat SemiBold" panose="00000700000000000000" pitchFamily="2" charset="0"/>
              </a:rPr>
              <a:t>Upon City approval, the Developer’s engineer submits design documents to TDEC for SOP issuance in the City’s name.</a:t>
            </a:r>
          </a:p>
          <a:p>
            <a:pPr marL="514350" indent="-514350">
              <a:buFont typeface="+mj-lt"/>
              <a:buAutoNum type="arabicPeriod"/>
            </a:pPr>
            <a:r>
              <a:rPr lang="en-US" sz="2800" dirty="0">
                <a:latin typeface="Montserrat SemiBold" panose="00000700000000000000" pitchFamily="2" charset="0"/>
              </a:rPr>
              <a:t>System plans must receive written approval from:</a:t>
            </a:r>
          </a:p>
          <a:p>
            <a:pPr marL="0" indent="0">
              <a:buNone/>
            </a:pPr>
            <a:r>
              <a:rPr lang="en-US" sz="2800" dirty="0">
                <a:latin typeface="Montserrat SemiBold" panose="00000700000000000000" pitchFamily="2" charset="0"/>
              </a:rPr>
              <a:t>	GM of Spring Hill Water</a:t>
            </a:r>
          </a:p>
          <a:p>
            <a:pPr marL="0" indent="0">
              <a:buNone/>
            </a:pPr>
            <a:r>
              <a:rPr lang="en-US" sz="2800" dirty="0">
                <a:latin typeface="Montserrat SemiBold" panose="00000700000000000000" pitchFamily="2" charset="0"/>
              </a:rPr>
              <a:t>	City Wastewater Operator</a:t>
            </a:r>
          </a:p>
          <a:p>
            <a:pPr marL="0" indent="0">
              <a:buNone/>
            </a:pPr>
            <a:r>
              <a:rPr lang="en-US" sz="2800" dirty="0">
                <a:latin typeface="Montserrat SemiBold" panose="00000700000000000000" pitchFamily="2" charset="0"/>
              </a:rPr>
              <a:t>	TDEC Division of Water Resources</a:t>
            </a:r>
          </a:p>
          <a:p>
            <a:pPr marL="0" indent="0">
              <a:buNone/>
            </a:pPr>
            <a:r>
              <a:rPr lang="en-US" sz="2800" dirty="0">
                <a:latin typeface="Montserrat SemiBold" panose="00000700000000000000" pitchFamily="2" charset="0"/>
              </a:rPr>
              <a:t>4.   No applications to Planning Commission will be 	accepted without a BOMA approved MOU.</a:t>
            </a:r>
          </a:p>
        </p:txBody>
      </p:sp>
    </p:spTree>
    <p:extLst>
      <p:ext uri="{BB962C8B-B14F-4D97-AF65-F5344CB8AC3E}">
        <p14:creationId xmlns:p14="http://schemas.microsoft.com/office/powerpoint/2010/main" val="365715636"/>
      </p:ext>
    </p:extLst>
  </p:cSld>
  <p:clrMapOvr>
    <a:masterClrMapping/>
  </p:clrMapOvr>
</p:sld>
</file>

<file path=ppt/theme/theme1.xml><?xml version="1.0" encoding="utf-8"?>
<a:theme xmlns:a="http://schemas.openxmlformats.org/drawingml/2006/main" name="2_37174_Microsoft8.4.25">
  <a:themeElements>
    <a:clrScheme name="37174 365 2.0">
      <a:dk1>
        <a:srgbClr val="2B2F30"/>
      </a:dk1>
      <a:lt1>
        <a:srgbClr val="F2F2F2"/>
      </a:lt1>
      <a:dk2>
        <a:srgbClr val="001A3B"/>
      </a:dk2>
      <a:lt2>
        <a:srgbClr val="F2F2F2"/>
      </a:lt2>
      <a:accent1>
        <a:srgbClr val="187243"/>
      </a:accent1>
      <a:accent2>
        <a:srgbClr val="F5C245"/>
      </a:accent2>
      <a:accent3>
        <a:srgbClr val="2A4970"/>
      </a:accent3>
      <a:accent4>
        <a:srgbClr val="569775"/>
      </a:accent4>
      <a:accent5>
        <a:srgbClr val="F3DDA8"/>
      </a:accent5>
      <a:accent6>
        <a:srgbClr val="6F96CA"/>
      </a:accent6>
      <a:hlink>
        <a:srgbClr val="99C5FF"/>
      </a:hlink>
      <a:folHlink>
        <a:srgbClr val="F5C245"/>
      </a:folHlink>
    </a:clrScheme>
    <a:fontScheme name="37174 365Guide">
      <a:majorFont>
        <a:latin typeface="Montserrat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y Presentation Template" id="{C4B41160-5CB2-4AC6-89F5-AAF2A5C9C395}" vid="{E0C0A590-9018-4CDF-BA11-C05B3140B315}"/>
    </a:ext>
  </a:extLst>
</a:theme>
</file>

<file path=ppt/theme/theme2.xml><?xml version="1.0" encoding="utf-8"?>
<a:theme xmlns:a="http://schemas.openxmlformats.org/drawingml/2006/main" name="3_37174_Microsoft8.4.25">
  <a:themeElements>
    <a:clrScheme name="37174 365 2.0">
      <a:dk1>
        <a:srgbClr val="2B2F30"/>
      </a:dk1>
      <a:lt1>
        <a:srgbClr val="F2F2F2"/>
      </a:lt1>
      <a:dk2>
        <a:srgbClr val="001A3B"/>
      </a:dk2>
      <a:lt2>
        <a:srgbClr val="F2F2F2"/>
      </a:lt2>
      <a:accent1>
        <a:srgbClr val="187243"/>
      </a:accent1>
      <a:accent2>
        <a:srgbClr val="F5C245"/>
      </a:accent2>
      <a:accent3>
        <a:srgbClr val="2A4970"/>
      </a:accent3>
      <a:accent4>
        <a:srgbClr val="569775"/>
      </a:accent4>
      <a:accent5>
        <a:srgbClr val="F3DDA8"/>
      </a:accent5>
      <a:accent6>
        <a:srgbClr val="6F96CA"/>
      </a:accent6>
      <a:hlink>
        <a:srgbClr val="99C5FF"/>
      </a:hlink>
      <a:folHlink>
        <a:srgbClr val="F5C245"/>
      </a:folHlink>
    </a:clrScheme>
    <a:fontScheme name="37174 365Guide">
      <a:majorFont>
        <a:latin typeface="Montserrat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y Presentation Template" id="{C4B41160-5CB2-4AC6-89F5-AAF2A5C9C395}" vid="{8CB5973A-E4F8-4451-ACBA-4EF18082AD6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BIOCLERE Presentation</Template>
  <TotalTime>415</TotalTime>
  <Words>1039</Words>
  <Application>Microsoft Office PowerPoint</Application>
  <PresentationFormat>Widescreen</PresentationFormat>
  <Paragraphs>169</Paragraphs>
  <Slides>21</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Aptos</vt:lpstr>
      <vt:lpstr>Arial</vt:lpstr>
      <vt:lpstr>Montserrat SemiBold</vt:lpstr>
      <vt:lpstr>Open Sans</vt:lpstr>
      <vt:lpstr>2_37174_Microsoft8.4.25</vt:lpstr>
      <vt:lpstr>3_37174_Microsoft8.4.25</vt:lpstr>
      <vt:lpstr>BIOCLERE TREATMENT SYSTEMS </vt:lpstr>
      <vt:lpstr>Primary settling tanks</vt:lpstr>
      <vt:lpstr>PowerPoint Presentation</vt:lpstr>
      <vt:lpstr>Drip Dispersal Fields</vt:lpstr>
      <vt:lpstr>PowerPoint Presentation</vt:lpstr>
      <vt:lpstr>Operation &amp; Maintenance</vt:lpstr>
      <vt:lpstr>Site Requirements (General)</vt:lpstr>
      <vt:lpstr>Ownership &amp;  Permitting</vt:lpstr>
      <vt:lpstr>Governance &amp; Approval Sequence</vt:lpstr>
      <vt:lpstr>System Overview</vt:lpstr>
      <vt:lpstr>Design Flow</vt:lpstr>
      <vt:lpstr>Site and Soil Evaluation</vt:lpstr>
      <vt:lpstr>Soil Suitability &amp; Loading Rates</vt:lpstr>
      <vt:lpstr>Reserve Area</vt:lpstr>
      <vt:lpstr>Treatment System Design Standards (Bioclere or Equivalent)</vt:lpstr>
      <vt:lpstr>Effluent Disposal System</vt:lpstr>
      <vt:lpstr>Site Setbacks and Buffers</vt:lpstr>
      <vt:lpstr>Construction &amp; Inspection</vt:lpstr>
      <vt:lpstr>Operations &amp; Maintenance</vt:lpstr>
      <vt:lpstr>Easements, Dedication, &amp; Financial Assurances</vt:lpstr>
      <vt:lpstr>Submittal Requirements for MOU Approval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 Allen</dc:creator>
  <cp:lastModifiedBy>Dan Allen</cp:lastModifiedBy>
  <cp:revision>1</cp:revision>
  <dcterms:created xsi:type="dcterms:W3CDTF">2025-12-01T15:56:41Z</dcterms:created>
  <dcterms:modified xsi:type="dcterms:W3CDTF">2025-12-01T22:51:43Z</dcterms:modified>
</cp:coreProperties>
</file>